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703" r:id="rId5"/>
    <p:sldMasterId id="2147483730" r:id="rId6"/>
    <p:sldMasterId id="2147483742" r:id="rId7"/>
    <p:sldMasterId id="2147483767" r:id="rId8"/>
  </p:sldMasterIdLst>
  <p:notesMasterIdLst>
    <p:notesMasterId r:id="rId34"/>
  </p:notesMasterIdLst>
  <p:sldIdLst>
    <p:sldId id="346" r:id="rId9"/>
    <p:sldId id="347" r:id="rId10"/>
    <p:sldId id="293" r:id="rId11"/>
    <p:sldId id="297" r:id="rId12"/>
    <p:sldId id="307" r:id="rId13"/>
    <p:sldId id="303" r:id="rId14"/>
    <p:sldId id="353" r:id="rId15"/>
    <p:sldId id="311" r:id="rId16"/>
    <p:sldId id="331" r:id="rId17"/>
    <p:sldId id="355" r:id="rId18"/>
    <p:sldId id="348" r:id="rId19"/>
    <p:sldId id="349" r:id="rId20"/>
    <p:sldId id="328" r:id="rId21"/>
    <p:sldId id="329" r:id="rId22"/>
    <p:sldId id="326" r:id="rId23"/>
    <p:sldId id="327" r:id="rId24"/>
    <p:sldId id="350" r:id="rId25"/>
    <p:sldId id="332" r:id="rId26"/>
    <p:sldId id="337" r:id="rId27"/>
    <p:sldId id="318" r:id="rId28"/>
    <p:sldId id="345" r:id="rId29"/>
    <p:sldId id="321" r:id="rId30"/>
    <p:sldId id="351" r:id="rId31"/>
    <p:sldId id="323" r:id="rId32"/>
    <p:sldId id="32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 id="5" name="Lacey Butler" initials="LB" lastIdx="18" clrIdx="4"/>
  <p:cmAuthor id="6" name="James Montemagno" initials="JM"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63" autoAdjust="0"/>
  </p:normalViewPr>
  <p:slideViewPr>
    <p:cSldViewPr snapToGrid="0">
      <p:cViewPr varScale="1">
        <p:scale>
          <a:sx n="101" d="100"/>
          <a:sy n="101" d="100"/>
        </p:scale>
        <p:origin x="4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Minerva" userId="4af1190e2b3b463e" providerId="LiveId" clId="{D851F127-E8CD-41DA-BFA5-1F8CD286F363}"/>
    <pc:docChg chg="undo custSel addSld delSld modSld delMainMaster">
      <pc:chgData name="Marco Minerva" userId="4af1190e2b3b463e" providerId="LiveId" clId="{D851F127-E8CD-41DA-BFA5-1F8CD286F363}" dt="2017-10-18T09:08:11.699" v="223" actId="1076"/>
      <pc:docMkLst>
        <pc:docMk/>
      </pc:docMkLst>
      <pc:sldChg chg="modSp">
        <pc:chgData name="Marco Minerva" userId="4af1190e2b3b463e" providerId="LiveId" clId="{D851F127-E8CD-41DA-BFA5-1F8CD286F363}" dt="2017-10-17T12:48:35.772" v="159" actId="6549"/>
        <pc:sldMkLst>
          <pc:docMk/>
          <pc:sldMk cId="2805468561" sldId="303"/>
        </pc:sldMkLst>
        <pc:spChg chg="mod">
          <ac:chgData name="Marco Minerva" userId="4af1190e2b3b463e" providerId="LiveId" clId="{D851F127-E8CD-41DA-BFA5-1F8CD286F363}" dt="2017-10-17T12:48:35.772" v="159" actId="6549"/>
          <ac:spMkLst>
            <pc:docMk/>
            <pc:sldMk cId="2805468561" sldId="303"/>
            <ac:spMk id="2" creationId="{00000000-0000-0000-0000-000000000000}"/>
          </ac:spMkLst>
        </pc:spChg>
      </pc:sldChg>
      <pc:sldChg chg="del">
        <pc:chgData name="Marco Minerva" userId="4af1190e2b3b463e" providerId="LiveId" clId="{D851F127-E8CD-41DA-BFA5-1F8CD286F363}" dt="2017-10-16T19:31:55.426" v="0" actId="2696"/>
        <pc:sldMkLst>
          <pc:docMk/>
          <pc:sldMk cId="2155095787" sldId="310"/>
        </pc:sldMkLst>
      </pc:sldChg>
      <pc:sldChg chg="addSp modSp">
        <pc:chgData name="Marco Minerva" userId="4af1190e2b3b463e" providerId="LiveId" clId="{D851F127-E8CD-41DA-BFA5-1F8CD286F363}" dt="2017-10-17T13:45:27.641" v="215" actId="6549"/>
        <pc:sldMkLst>
          <pc:docMk/>
          <pc:sldMk cId="428231673" sldId="321"/>
        </pc:sldMkLst>
        <pc:spChg chg="add mod">
          <ac:chgData name="Marco Minerva" userId="4af1190e2b3b463e" providerId="LiveId" clId="{D851F127-E8CD-41DA-BFA5-1F8CD286F363}" dt="2017-10-17T13:45:27.641" v="215" actId="6549"/>
          <ac:spMkLst>
            <pc:docMk/>
            <pc:sldMk cId="428231673" sldId="321"/>
            <ac:spMk id="3" creationId="{7E43A878-8FC6-449D-83EB-1960308B6D9A}"/>
          </ac:spMkLst>
        </pc:spChg>
        <pc:spChg chg="mod">
          <ac:chgData name="Marco Minerva" userId="4af1190e2b3b463e" providerId="LiveId" clId="{D851F127-E8CD-41DA-BFA5-1F8CD286F363}" dt="2017-10-17T13:44:24.344" v="203" actId="1076"/>
          <ac:spMkLst>
            <pc:docMk/>
            <pc:sldMk cId="428231673" sldId="321"/>
            <ac:spMk id="4" creationId="{00000000-0000-0000-0000-000000000000}"/>
          </ac:spMkLst>
        </pc:spChg>
        <pc:spChg chg="mod">
          <ac:chgData name="Marco Minerva" userId="4af1190e2b3b463e" providerId="LiveId" clId="{D851F127-E8CD-41DA-BFA5-1F8CD286F363}" dt="2017-10-17T13:44:24.344" v="203" actId="1076"/>
          <ac:spMkLst>
            <pc:docMk/>
            <pc:sldMk cId="428231673" sldId="321"/>
            <ac:spMk id="5" creationId="{00000000-0000-0000-0000-000000000000}"/>
          </ac:spMkLst>
        </pc:spChg>
        <pc:spChg chg="mod">
          <ac:chgData name="Marco Minerva" userId="4af1190e2b3b463e" providerId="LiveId" clId="{D851F127-E8CD-41DA-BFA5-1F8CD286F363}" dt="2017-10-17T13:44:24.344" v="203" actId="1076"/>
          <ac:spMkLst>
            <pc:docMk/>
            <pc:sldMk cId="428231673" sldId="321"/>
            <ac:spMk id="6" creationId="{00000000-0000-0000-0000-000000000000}"/>
          </ac:spMkLst>
        </pc:spChg>
        <pc:spChg chg="mod">
          <ac:chgData name="Marco Minerva" userId="4af1190e2b3b463e" providerId="LiveId" clId="{D851F127-E8CD-41DA-BFA5-1F8CD286F363}" dt="2017-10-17T13:44:24.344" v="203" actId="1076"/>
          <ac:spMkLst>
            <pc:docMk/>
            <pc:sldMk cId="428231673" sldId="321"/>
            <ac:spMk id="7" creationId="{00000000-0000-0000-0000-000000000000}"/>
          </ac:spMkLst>
        </pc:spChg>
        <pc:spChg chg="mod">
          <ac:chgData name="Marco Minerva" userId="4af1190e2b3b463e" providerId="LiveId" clId="{D851F127-E8CD-41DA-BFA5-1F8CD286F363}" dt="2017-10-17T13:44:24.344" v="203" actId="1076"/>
          <ac:spMkLst>
            <pc:docMk/>
            <pc:sldMk cId="428231673" sldId="321"/>
            <ac:spMk id="16" creationId="{00000000-0000-0000-0000-000000000000}"/>
          </ac:spMkLst>
        </pc:spChg>
        <pc:grpChg chg="mod">
          <ac:chgData name="Marco Minerva" userId="4af1190e2b3b463e" providerId="LiveId" clId="{D851F127-E8CD-41DA-BFA5-1F8CD286F363}" dt="2017-10-17T13:44:24.344" v="203" actId="1076"/>
          <ac:grpSpMkLst>
            <pc:docMk/>
            <pc:sldMk cId="428231673" sldId="321"/>
            <ac:grpSpMk id="9" creationId="{00000000-0000-0000-0000-000000000000}"/>
          </ac:grpSpMkLst>
        </pc:grpChg>
        <pc:grpChg chg="mod">
          <ac:chgData name="Marco Minerva" userId="4af1190e2b3b463e" providerId="LiveId" clId="{D851F127-E8CD-41DA-BFA5-1F8CD286F363}" dt="2017-10-17T13:44:24.344" v="203" actId="1076"/>
          <ac:grpSpMkLst>
            <pc:docMk/>
            <pc:sldMk cId="428231673" sldId="321"/>
            <ac:grpSpMk id="12" creationId="{00000000-0000-0000-0000-000000000000}"/>
          </ac:grpSpMkLst>
        </pc:grpChg>
        <pc:grpChg chg="mod">
          <ac:chgData name="Marco Minerva" userId="4af1190e2b3b463e" providerId="LiveId" clId="{D851F127-E8CD-41DA-BFA5-1F8CD286F363}" dt="2017-10-17T13:44:24.344" v="203" actId="1076"/>
          <ac:grpSpMkLst>
            <pc:docMk/>
            <pc:sldMk cId="428231673" sldId="321"/>
            <ac:grpSpMk id="17" creationId="{00000000-0000-0000-0000-000000000000}"/>
          </ac:grpSpMkLst>
        </pc:grpChg>
      </pc:sldChg>
      <pc:sldChg chg="del">
        <pc:chgData name="Marco Minerva" userId="4af1190e2b3b463e" providerId="LiveId" clId="{D851F127-E8CD-41DA-BFA5-1F8CD286F363}" dt="2017-10-17T13:31:30.107" v="201" actId="2696"/>
        <pc:sldMkLst>
          <pc:docMk/>
          <pc:sldMk cId="3109806070" sldId="322"/>
        </pc:sldMkLst>
      </pc:sldChg>
      <pc:sldChg chg="modTransition">
        <pc:chgData name="Marco Minerva" userId="4af1190e2b3b463e" providerId="LiveId" clId="{D851F127-E8CD-41DA-BFA5-1F8CD286F363}" dt="2017-10-17T13:10:47.886" v="197" actId="2696"/>
        <pc:sldMkLst>
          <pc:docMk/>
          <pc:sldMk cId="2921609950" sldId="332"/>
        </pc:sldMkLst>
      </pc:sldChg>
      <pc:sldChg chg="modSp">
        <pc:chgData name="Marco Minerva" userId="4af1190e2b3b463e" providerId="LiveId" clId="{D851F127-E8CD-41DA-BFA5-1F8CD286F363}" dt="2017-10-17T13:22:11.523" v="200" actId="1076"/>
        <pc:sldMkLst>
          <pc:docMk/>
          <pc:sldMk cId="1941835616" sldId="345"/>
        </pc:sldMkLst>
        <pc:picChg chg="mod">
          <ac:chgData name="Marco Minerva" userId="4af1190e2b3b463e" providerId="LiveId" clId="{D851F127-E8CD-41DA-BFA5-1F8CD286F363}" dt="2017-10-17T13:22:11.523" v="200" actId="1076"/>
          <ac:picMkLst>
            <pc:docMk/>
            <pc:sldMk cId="1941835616" sldId="345"/>
            <ac:picMk id="1026" creationId="{00000000-0000-0000-0000-000000000000}"/>
          </ac:picMkLst>
        </pc:picChg>
      </pc:sldChg>
      <pc:sldChg chg="modSp">
        <pc:chgData name="Marco Minerva" userId="4af1190e2b3b463e" providerId="LiveId" clId="{D851F127-E8CD-41DA-BFA5-1F8CD286F363}" dt="2017-10-17T14:31:06.154" v="217" actId="20577"/>
        <pc:sldMkLst>
          <pc:docMk/>
          <pc:sldMk cId="858041813" sldId="347"/>
        </pc:sldMkLst>
        <pc:spChg chg="mod">
          <ac:chgData name="Marco Minerva" userId="4af1190e2b3b463e" providerId="LiveId" clId="{D851F127-E8CD-41DA-BFA5-1F8CD286F363}" dt="2017-10-17T14:31:06.154" v="217" actId="20577"/>
          <ac:spMkLst>
            <pc:docMk/>
            <pc:sldMk cId="858041813" sldId="347"/>
            <ac:spMk id="4" creationId="{9B21E106-423A-4A23-9262-97E12E107949}"/>
          </ac:spMkLst>
        </pc:spChg>
      </pc:sldChg>
      <pc:sldChg chg="modSp">
        <pc:chgData name="Marco Minerva" userId="4af1190e2b3b463e" providerId="LiveId" clId="{D851F127-E8CD-41DA-BFA5-1F8CD286F363}" dt="2017-10-17T11:26:44.760" v="100" actId="20577"/>
        <pc:sldMkLst>
          <pc:docMk/>
          <pc:sldMk cId="3469365957" sldId="350"/>
        </pc:sldMkLst>
        <pc:spChg chg="mod">
          <ac:chgData name="Marco Minerva" userId="4af1190e2b3b463e" providerId="LiveId" clId="{D851F127-E8CD-41DA-BFA5-1F8CD286F363}" dt="2017-10-17T11:26:44.760" v="100" actId="20577"/>
          <ac:spMkLst>
            <pc:docMk/>
            <pc:sldMk cId="3469365957" sldId="350"/>
            <ac:spMk id="5" creationId="{0CA85599-FB3F-4B9F-BBB0-88DED3B08300}"/>
          </ac:spMkLst>
        </pc:spChg>
      </pc:sldChg>
      <pc:sldChg chg="add del setBg">
        <pc:chgData name="Marco Minerva" userId="4af1190e2b3b463e" providerId="LiveId" clId="{D851F127-E8CD-41DA-BFA5-1F8CD286F363}" dt="2017-10-17T12:48:26.313" v="141" actId="2696"/>
        <pc:sldMkLst>
          <pc:docMk/>
          <pc:sldMk cId="1883901769" sldId="352"/>
        </pc:sldMkLst>
      </pc:sldChg>
      <pc:sldChg chg="addSp delSp modSp add delAnim">
        <pc:chgData name="Marco Minerva" userId="4af1190e2b3b463e" providerId="LiveId" clId="{D851F127-E8CD-41DA-BFA5-1F8CD286F363}" dt="2017-10-17T12:48:23.451" v="140" actId="2696"/>
        <pc:sldMkLst>
          <pc:docMk/>
          <pc:sldMk cId="477938555" sldId="353"/>
        </pc:sldMkLst>
        <pc:spChg chg="del">
          <ac:chgData name="Marco Minerva" userId="4af1190e2b3b463e" providerId="LiveId" clId="{D851F127-E8CD-41DA-BFA5-1F8CD286F363}" dt="2017-10-17T12:48:01.137" v="105" actId="478"/>
          <ac:spMkLst>
            <pc:docMk/>
            <pc:sldMk cId="477938555" sldId="353"/>
            <ac:spMk id="5" creationId="{00000000-0000-0000-0000-000000000000}"/>
          </ac:spMkLst>
        </pc:spChg>
        <pc:spChg chg="add mod">
          <ac:chgData name="Marco Minerva" userId="4af1190e2b3b463e" providerId="LiveId" clId="{D851F127-E8CD-41DA-BFA5-1F8CD286F363}" dt="2017-10-17T12:48:16.645" v="139" actId="20577"/>
          <ac:spMkLst>
            <pc:docMk/>
            <pc:sldMk cId="477938555" sldId="353"/>
            <ac:spMk id="16" creationId="{9030149B-03CC-42DA-B915-878DBD2A0FD0}"/>
          </ac:spMkLst>
        </pc:spChg>
        <pc:spChg chg="add">
          <ac:chgData name="Marco Minerva" userId="4af1190e2b3b463e" providerId="LiveId" clId="{D851F127-E8CD-41DA-BFA5-1F8CD286F363}" dt="2017-10-17T12:48:23.451" v="140" actId="2696"/>
          <ac:spMkLst>
            <pc:docMk/>
            <pc:sldMk cId="477938555" sldId="353"/>
            <ac:spMk id="17" creationId="{2872BBD7-CDD9-4679-9980-19EB4280B312}"/>
          </ac:spMkLst>
        </pc:spChg>
        <pc:spChg chg="add">
          <ac:chgData name="Marco Minerva" userId="4af1190e2b3b463e" providerId="LiveId" clId="{D851F127-E8CD-41DA-BFA5-1F8CD286F363}" dt="2017-10-17T12:48:23.451" v="140" actId="2696"/>
          <ac:spMkLst>
            <pc:docMk/>
            <pc:sldMk cId="477938555" sldId="353"/>
            <ac:spMk id="18" creationId="{9AF55672-BB2E-4C22-A5C1-C8DB02BC670D}"/>
          </ac:spMkLst>
        </pc:spChg>
        <pc:spChg chg="del">
          <ac:chgData name="Marco Minerva" userId="4af1190e2b3b463e" providerId="LiveId" clId="{D851F127-E8CD-41DA-BFA5-1F8CD286F363}" dt="2017-10-17T12:48:01.137" v="105" actId="478"/>
          <ac:spMkLst>
            <pc:docMk/>
            <pc:sldMk cId="477938555" sldId="353"/>
            <ac:spMk id="26" creationId="{00000000-0000-0000-0000-000000000000}"/>
          </ac:spMkLst>
        </pc:spChg>
        <pc:spChg chg="del">
          <ac:chgData name="Marco Minerva" userId="4af1190e2b3b463e" providerId="LiveId" clId="{D851F127-E8CD-41DA-BFA5-1F8CD286F363}" dt="2017-10-17T12:48:01.137" v="105" actId="478"/>
          <ac:spMkLst>
            <pc:docMk/>
            <pc:sldMk cId="477938555" sldId="353"/>
            <ac:spMk id="29" creationId="{00000000-0000-0000-0000-000000000000}"/>
          </ac:spMkLst>
        </pc:spChg>
        <pc:spChg chg="del">
          <ac:chgData name="Marco Minerva" userId="4af1190e2b3b463e" providerId="LiveId" clId="{D851F127-E8CD-41DA-BFA5-1F8CD286F363}" dt="2017-10-17T12:48:01.137" v="105" actId="478"/>
          <ac:spMkLst>
            <pc:docMk/>
            <pc:sldMk cId="477938555" sldId="353"/>
            <ac:spMk id="30" creationId="{00000000-0000-0000-0000-000000000000}"/>
          </ac:spMkLst>
        </pc:spChg>
        <pc:spChg chg="del">
          <ac:chgData name="Marco Minerva" userId="4af1190e2b3b463e" providerId="LiveId" clId="{D851F127-E8CD-41DA-BFA5-1F8CD286F363}" dt="2017-10-17T12:48:01.137" v="105" actId="478"/>
          <ac:spMkLst>
            <pc:docMk/>
            <pc:sldMk cId="477938555" sldId="353"/>
            <ac:spMk id="47" creationId="{00000000-0000-0000-0000-000000000000}"/>
          </ac:spMkLst>
        </pc:spChg>
        <pc:spChg chg="del">
          <ac:chgData name="Marco Minerva" userId="4af1190e2b3b463e" providerId="LiveId" clId="{D851F127-E8CD-41DA-BFA5-1F8CD286F363}" dt="2017-10-17T12:48:01.137" v="105" actId="478"/>
          <ac:spMkLst>
            <pc:docMk/>
            <pc:sldMk cId="477938555" sldId="353"/>
            <ac:spMk id="50" creationId="{00000000-0000-0000-0000-000000000000}"/>
          </ac:spMkLst>
        </pc:spChg>
        <pc:spChg chg="del">
          <ac:chgData name="Marco Minerva" userId="4af1190e2b3b463e" providerId="LiveId" clId="{D851F127-E8CD-41DA-BFA5-1F8CD286F363}" dt="2017-10-17T12:48:01.137" v="105" actId="478"/>
          <ac:spMkLst>
            <pc:docMk/>
            <pc:sldMk cId="477938555" sldId="353"/>
            <ac:spMk id="53" creationId="{00000000-0000-0000-0000-000000000000}"/>
          </ac:spMkLst>
        </pc:spChg>
        <pc:spChg chg="del">
          <ac:chgData name="Marco Minerva" userId="4af1190e2b3b463e" providerId="LiveId" clId="{D851F127-E8CD-41DA-BFA5-1F8CD286F363}" dt="2017-10-17T12:48:01.137" v="105" actId="478"/>
          <ac:spMkLst>
            <pc:docMk/>
            <pc:sldMk cId="477938555" sldId="353"/>
            <ac:spMk id="65" creationId="{00000000-0000-0000-0000-000000000000}"/>
          </ac:spMkLst>
        </pc:spChg>
        <pc:spChg chg="del">
          <ac:chgData name="Marco Minerva" userId="4af1190e2b3b463e" providerId="LiveId" clId="{D851F127-E8CD-41DA-BFA5-1F8CD286F363}" dt="2017-10-17T12:48:01.137" v="105" actId="478"/>
          <ac:spMkLst>
            <pc:docMk/>
            <pc:sldMk cId="477938555" sldId="353"/>
            <ac:spMk id="68" creationId="{00000000-0000-0000-0000-000000000000}"/>
          </ac:spMkLst>
        </pc:spChg>
        <pc:spChg chg="del">
          <ac:chgData name="Marco Minerva" userId="4af1190e2b3b463e" providerId="LiveId" clId="{D851F127-E8CD-41DA-BFA5-1F8CD286F363}" dt="2017-10-17T12:48:01.137" v="105" actId="478"/>
          <ac:spMkLst>
            <pc:docMk/>
            <pc:sldMk cId="477938555" sldId="353"/>
            <ac:spMk id="69" creationId="{00000000-0000-0000-0000-000000000000}"/>
          </ac:spMkLst>
        </pc:spChg>
        <pc:spChg chg="del">
          <ac:chgData name="Marco Minerva" userId="4af1190e2b3b463e" providerId="LiveId" clId="{D851F127-E8CD-41DA-BFA5-1F8CD286F363}" dt="2017-10-17T12:48:01.137" v="105" actId="478"/>
          <ac:spMkLst>
            <pc:docMk/>
            <pc:sldMk cId="477938555" sldId="353"/>
            <ac:spMk id="70" creationId="{00000000-0000-0000-0000-000000000000}"/>
          </ac:spMkLst>
        </pc:spChg>
        <pc:picChg chg="del">
          <ac:chgData name="Marco Minerva" userId="4af1190e2b3b463e" providerId="LiveId" clId="{D851F127-E8CD-41DA-BFA5-1F8CD286F363}" dt="2017-10-17T12:48:01.137" v="105" actId="478"/>
          <ac:picMkLst>
            <pc:docMk/>
            <pc:sldMk cId="477938555" sldId="353"/>
            <ac:picMk id="19" creationId="{00000000-0000-0000-0000-000000000000}"/>
          </ac:picMkLst>
        </pc:picChg>
        <pc:picChg chg="del">
          <ac:chgData name="Marco Minerva" userId="4af1190e2b3b463e" providerId="LiveId" clId="{D851F127-E8CD-41DA-BFA5-1F8CD286F363}" dt="2017-10-17T12:48:01.137" v="105" actId="478"/>
          <ac:picMkLst>
            <pc:docMk/>
            <pc:sldMk cId="477938555" sldId="353"/>
            <ac:picMk id="20" creationId="{00000000-0000-0000-0000-000000000000}"/>
          </ac:picMkLst>
        </pc:picChg>
        <pc:picChg chg="del">
          <ac:chgData name="Marco Minerva" userId="4af1190e2b3b463e" providerId="LiveId" clId="{D851F127-E8CD-41DA-BFA5-1F8CD286F363}" dt="2017-10-17T12:48:01.137" v="105" actId="478"/>
          <ac:picMkLst>
            <pc:docMk/>
            <pc:sldMk cId="477938555" sldId="353"/>
            <ac:picMk id="21" creationId="{00000000-0000-0000-0000-000000000000}"/>
          </ac:picMkLst>
        </pc:picChg>
        <pc:picChg chg="add">
          <ac:chgData name="Marco Minerva" userId="4af1190e2b3b463e" providerId="LiveId" clId="{D851F127-E8CD-41DA-BFA5-1F8CD286F363}" dt="2017-10-17T12:48:23.451" v="140" actId="2696"/>
          <ac:picMkLst>
            <pc:docMk/>
            <pc:sldMk cId="477938555" sldId="353"/>
            <ac:picMk id="22" creationId="{297CCA23-0845-45FD-BE87-CB1EC9B12B7E}"/>
          </ac:picMkLst>
        </pc:picChg>
      </pc:sldChg>
      <pc:sldChg chg="delSp modSp add del">
        <pc:chgData name="Marco Minerva" userId="4af1190e2b3b463e" providerId="LiveId" clId="{D851F127-E8CD-41DA-BFA5-1F8CD286F363}" dt="2017-10-17T13:00:40.147" v="196" actId="2696"/>
        <pc:sldMkLst>
          <pc:docMk/>
          <pc:sldMk cId="1743705824" sldId="354"/>
        </pc:sldMkLst>
        <pc:spChg chg="del mod">
          <ac:chgData name="Marco Minerva" userId="4af1190e2b3b463e" providerId="LiveId" clId="{D851F127-E8CD-41DA-BFA5-1F8CD286F363}" dt="2017-10-17T12:59:04.774" v="164" actId="478"/>
          <ac:spMkLst>
            <pc:docMk/>
            <pc:sldMk cId="1743705824" sldId="354"/>
            <ac:spMk id="17" creationId="{2872BBD7-CDD9-4679-9980-19EB4280B312}"/>
          </ac:spMkLst>
        </pc:spChg>
        <pc:spChg chg="del">
          <ac:chgData name="Marco Minerva" userId="4af1190e2b3b463e" providerId="LiveId" clId="{D851F127-E8CD-41DA-BFA5-1F8CD286F363}" dt="2017-10-17T12:59:02.655" v="162" actId="478"/>
          <ac:spMkLst>
            <pc:docMk/>
            <pc:sldMk cId="1743705824" sldId="354"/>
            <ac:spMk id="18" creationId="{9AF55672-BB2E-4C22-A5C1-C8DB02BC670D}"/>
          </ac:spMkLst>
        </pc:spChg>
        <pc:picChg chg="del">
          <ac:chgData name="Marco Minerva" userId="4af1190e2b3b463e" providerId="LiveId" clId="{D851F127-E8CD-41DA-BFA5-1F8CD286F363}" dt="2017-10-17T12:59:01.986" v="161" actId="478"/>
          <ac:picMkLst>
            <pc:docMk/>
            <pc:sldMk cId="1743705824" sldId="354"/>
            <ac:picMk id="22" creationId="{297CCA23-0845-45FD-BE87-CB1EC9B12B7E}"/>
          </ac:picMkLst>
        </pc:picChg>
      </pc:sldChg>
      <pc:sldChg chg="addSp delSp modSp add">
        <pc:chgData name="Marco Minerva" userId="4af1190e2b3b463e" providerId="LiveId" clId="{D851F127-E8CD-41DA-BFA5-1F8CD286F363}" dt="2017-10-18T09:08:11.699" v="223" actId="1076"/>
        <pc:sldMkLst>
          <pc:docMk/>
          <pc:sldMk cId="191748190" sldId="355"/>
        </pc:sldMkLst>
        <pc:spChg chg="mod">
          <ac:chgData name="Marco Minerva" userId="4af1190e2b3b463e" providerId="LiveId" clId="{D851F127-E8CD-41DA-BFA5-1F8CD286F363}" dt="2017-10-17T12:59:52.431" v="193" actId="20577"/>
          <ac:spMkLst>
            <pc:docMk/>
            <pc:sldMk cId="191748190" sldId="355"/>
            <ac:spMk id="16" creationId="{9030149B-03CC-42DA-B915-878DBD2A0FD0}"/>
          </ac:spMkLst>
        </pc:spChg>
        <pc:spChg chg="del mod">
          <ac:chgData name="Marco Minerva" userId="4af1190e2b3b463e" providerId="LiveId" clId="{D851F127-E8CD-41DA-BFA5-1F8CD286F363}" dt="2017-10-17T12:59:16.037" v="169" actId="478"/>
          <ac:spMkLst>
            <pc:docMk/>
            <pc:sldMk cId="191748190" sldId="355"/>
            <ac:spMk id="17" creationId="{2872BBD7-CDD9-4679-9980-19EB4280B312}"/>
          </ac:spMkLst>
        </pc:spChg>
        <pc:spChg chg="del">
          <ac:chgData name="Marco Minerva" userId="4af1190e2b3b463e" providerId="LiveId" clId="{D851F127-E8CD-41DA-BFA5-1F8CD286F363}" dt="2017-10-17T12:59:14.332" v="167" actId="478"/>
          <ac:spMkLst>
            <pc:docMk/>
            <pc:sldMk cId="191748190" sldId="355"/>
            <ac:spMk id="18" creationId="{9AF55672-BB2E-4C22-A5C1-C8DB02BC670D}"/>
          </ac:spMkLst>
        </pc:spChg>
        <pc:picChg chg="add del mod">
          <ac:chgData name="Marco Minerva" userId="4af1190e2b3b463e" providerId="LiveId" clId="{D851F127-E8CD-41DA-BFA5-1F8CD286F363}" dt="2017-10-18T09:08:05.061" v="220" actId="478"/>
          <ac:picMkLst>
            <pc:docMk/>
            <pc:sldMk cId="191748190" sldId="355"/>
            <ac:picMk id="3" creationId="{DE36C805-72F5-4D74-AB59-6BA726B55E19}"/>
          </ac:picMkLst>
        </pc:picChg>
        <pc:picChg chg="add mod">
          <ac:chgData name="Marco Minerva" userId="4af1190e2b3b463e" providerId="LiveId" clId="{D851F127-E8CD-41DA-BFA5-1F8CD286F363}" dt="2017-10-18T09:08:11.699" v="223" actId="1076"/>
          <ac:picMkLst>
            <pc:docMk/>
            <pc:sldMk cId="191748190" sldId="355"/>
            <ac:picMk id="4" creationId="{6C92E34E-8D73-4828-92DE-F63433E57749}"/>
          </ac:picMkLst>
        </pc:picChg>
        <pc:picChg chg="del">
          <ac:chgData name="Marco Minerva" userId="4af1190e2b3b463e" providerId="LiveId" clId="{D851F127-E8CD-41DA-BFA5-1F8CD286F363}" dt="2017-10-17T12:59:13.263" v="166" actId="478"/>
          <ac:picMkLst>
            <pc:docMk/>
            <pc:sldMk cId="191748190" sldId="355"/>
            <ac:picMk id="22" creationId="{297CCA23-0845-45FD-BE87-CB1EC9B12B7E}"/>
          </ac:picMkLst>
        </pc:picChg>
      </pc:sldChg>
      <pc:sldMasterChg chg="del delSldLayout">
        <pc:chgData name="Marco Minerva" userId="4af1190e2b3b463e" providerId="LiveId" clId="{D851F127-E8CD-41DA-BFA5-1F8CD286F363}" dt="2017-10-17T12:48:26.351" v="153" actId="2696"/>
        <pc:sldMasterMkLst>
          <pc:docMk/>
          <pc:sldMasterMk cId="1713556972" sldId="2147483802"/>
        </pc:sldMasterMkLst>
        <pc:sldLayoutChg chg="del">
          <pc:chgData name="Marco Minerva" userId="4af1190e2b3b463e" providerId="LiveId" clId="{D851F127-E8CD-41DA-BFA5-1F8CD286F363}" dt="2017-10-17T12:48:26.351" v="142" actId="2696"/>
          <pc:sldLayoutMkLst>
            <pc:docMk/>
            <pc:sldMasterMk cId="1713556972" sldId="2147483802"/>
            <pc:sldLayoutMk cId="45589611" sldId="2147483803"/>
          </pc:sldLayoutMkLst>
        </pc:sldLayoutChg>
        <pc:sldLayoutChg chg="del">
          <pc:chgData name="Marco Minerva" userId="4af1190e2b3b463e" providerId="LiveId" clId="{D851F127-E8CD-41DA-BFA5-1F8CD286F363}" dt="2017-10-17T12:48:26.351" v="143" actId="2696"/>
          <pc:sldLayoutMkLst>
            <pc:docMk/>
            <pc:sldMasterMk cId="1713556972" sldId="2147483802"/>
            <pc:sldLayoutMk cId="3634505672" sldId="2147483804"/>
          </pc:sldLayoutMkLst>
        </pc:sldLayoutChg>
        <pc:sldLayoutChg chg="del">
          <pc:chgData name="Marco Minerva" userId="4af1190e2b3b463e" providerId="LiveId" clId="{D851F127-E8CD-41DA-BFA5-1F8CD286F363}" dt="2017-10-17T12:48:26.351" v="144" actId="2696"/>
          <pc:sldLayoutMkLst>
            <pc:docMk/>
            <pc:sldMasterMk cId="1713556972" sldId="2147483802"/>
            <pc:sldLayoutMk cId="213949506" sldId="2147483805"/>
          </pc:sldLayoutMkLst>
        </pc:sldLayoutChg>
        <pc:sldLayoutChg chg="del">
          <pc:chgData name="Marco Minerva" userId="4af1190e2b3b463e" providerId="LiveId" clId="{D851F127-E8CD-41DA-BFA5-1F8CD286F363}" dt="2017-10-17T12:48:26.351" v="145" actId="2696"/>
          <pc:sldLayoutMkLst>
            <pc:docMk/>
            <pc:sldMasterMk cId="1713556972" sldId="2147483802"/>
            <pc:sldLayoutMk cId="441712875" sldId="2147483806"/>
          </pc:sldLayoutMkLst>
        </pc:sldLayoutChg>
        <pc:sldLayoutChg chg="del">
          <pc:chgData name="Marco Minerva" userId="4af1190e2b3b463e" providerId="LiveId" clId="{D851F127-E8CD-41DA-BFA5-1F8CD286F363}" dt="2017-10-17T12:48:26.351" v="146" actId="2696"/>
          <pc:sldLayoutMkLst>
            <pc:docMk/>
            <pc:sldMasterMk cId="1713556972" sldId="2147483802"/>
            <pc:sldLayoutMk cId="2345785903" sldId="2147483807"/>
          </pc:sldLayoutMkLst>
        </pc:sldLayoutChg>
        <pc:sldLayoutChg chg="del">
          <pc:chgData name="Marco Minerva" userId="4af1190e2b3b463e" providerId="LiveId" clId="{D851F127-E8CD-41DA-BFA5-1F8CD286F363}" dt="2017-10-17T12:48:26.351" v="147" actId="2696"/>
          <pc:sldLayoutMkLst>
            <pc:docMk/>
            <pc:sldMasterMk cId="1713556972" sldId="2147483802"/>
            <pc:sldLayoutMk cId="2584259864" sldId="2147483808"/>
          </pc:sldLayoutMkLst>
        </pc:sldLayoutChg>
        <pc:sldLayoutChg chg="del">
          <pc:chgData name="Marco Minerva" userId="4af1190e2b3b463e" providerId="LiveId" clId="{D851F127-E8CD-41DA-BFA5-1F8CD286F363}" dt="2017-10-17T12:48:26.351" v="148" actId="2696"/>
          <pc:sldLayoutMkLst>
            <pc:docMk/>
            <pc:sldMasterMk cId="1713556972" sldId="2147483802"/>
            <pc:sldLayoutMk cId="123220871" sldId="2147483809"/>
          </pc:sldLayoutMkLst>
        </pc:sldLayoutChg>
        <pc:sldLayoutChg chg="del">
          <pc:chgData name="Marco Minerva" userId="4af1190e2b3b463e" providerId="LiveId" clId="{D851F127-E8CD-41DA-BFA5-1F8CD286F363}" dt="2017-10-17T12:48:26.351" v="149" actId="2696"/>
          <pc:sldLayoutMkLst>
            <pc:docMk/>
            <pc:sldMasterMk cId="1713556972" sldId="2147483802"/>
            <pc:sldLayoutMk cId="645223682" sldId="2147483810"/>
          </pc:sldLayoutMkLst>
        </pc:sldLayoutChg>
        <pc:sldLayoutChg chg="del">
          <pc:chgData name="Marco Minerva" userId="4af1190e2b3b463e" providerId="LiveId" clId="{D851F127-E8CD-41DA-BFA5-1F8CD286F363}" dt="2017-10-17T12:48:26.351" v="150" actId="2696"/>
          <pc:sldLayoutMkLst>
            <pc:docMk/>
            <pc:sldMasterMk cId="1713556972" sldId="2147483802"/>
            <pc:sldLayoutMk cId="3633471726" sldId="2147483811"/>
          </pc:sldLayoutMkLst>
        </pc:sldLayoutChg>
        <pc:sldLayoutChg chg="del">
          <pc:chgData name="Marco Minerva" userId="4af1190e2b3b463e" providerId="LiveId" clId="{D851F127-E8CD-41DA-BFA5-1F8CD286F363}" dt="2017-10-17T12:48:26.351" v="151" actId="2696"/>
          <pc:sldLayoutMkLst>
            <pc:docMk/>
            <pc:sldMasterMk cId="1713556972" sldId="2147483802"/>
            <pc:sldLayoutMk cId="594109444" sldId="2147483812"/>
          </pc:sldLayoutMkLst>
        </pc:sldLayoutChg>
        <pc:sldLayoutChg chg="del">
          <pc:chgData name="Marco Minerva" userId="4af1190e2b3b463e" providerId="LiveId" clId="{D851F127-E8CD-41DA-BFA5-1F8CD286F363}" dt="2017-10-17T12:48:26.351" v="152" actId="2696"/>
          <pc:sldLayoutMkLst>
            <pc:docMk/>
            <pc:sldMasterMk cId="1713556972" sldId="2147483802"/>
            <pc:sldLayoutMk cId="4098361975" sldId="2147483813"/>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6-12-24T08:13:50.020" idx="18">
    <p:pos x="10" y="10"/>
    <p:text>Tweaked format and language - would it make sense to break this into 2 slides? (e.g. one for self-guided and one for the full XamU subscription)?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10/21/2017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Riccardo</a:t>
            </a:r>
          </a:p>
          <a:p>
            <a:endParaRPr lang="it-IT" dirty="0"/>
          </a:p>
        </p:txBody>
      </p:sp>
      <p:sp>
        <p:nvSpPr>
          <p:cNvPr id="4" name="Slide Number Placeholder 3"/>
          <p:cNvSpPr>
            <a:spLocks noGrp="1"/>
          </p:cNvSpPr>
          <p:nvPr>
            <p:ph type="sldNum" sz="quarter" idx="10"/>
          </p:nvPr>
        </p:nvSpPr>
        <p:spPr/>
        <p:txBody>
          <a:bodyPr/>
          <a:lstStyle/>
          <a:p>
            <a:fld id="{CC8195A8-0CC9-4EC5-84EE-12317B82121E}" type="slidenum">
              <a:rPr lang="en-US" smtClean="0"/>
              <a:t>2</a:t>
            </a:fld>
            <a:endParaRPr lang="en-US"/>
          </a:p>
        </p:txBody>
      </p:sp>
    </p:spTree>
    <p:extLst>
      <p:ext uri="{BB962C8B-B14F-4D97-AF65-F5344CB8AC3E}">
        <p14:creationId xmlns:p14="http://schemas.microsoft.com/office/powerpoint/2010/main" val="713572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CC8195A8-0CC9-4EC5-84EE-12317B82121E}" type="slidenum">
              <a:rPr lang="en-US" smtClean="0"/>
              <a:t>11</a:t>
            </a:fld>
            <a:endParaRPr lang="en-US"/>
          </a:p>
        </p:txBody>
      </p:sp>
    </p:spTree>
    <p:extLst>
      <p:ext uri="{BB962C8B-B14F-4D97-AF65-F5344CB8AC3E}">
        <p14:creationId xmlns:p14="http://schemas.microsoft.com/office/powerpoint/2010/main" val="18719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10/21/2017 10:31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996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D939A4-DA63-3E43-888A-FB573AEEB1C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47593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10/21/2017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02692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10/21/2017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60518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3246718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2001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8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10/21/2017 10:31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76871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10/21/2017 10:31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125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10/21/2017</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66154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630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10/21/2017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52343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10/21/2017 10:31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8907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12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3169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10/21/2017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2706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Including the Free</a:t>
            </a:r>
            <a:r>
              <a:rPr lang="en-US" baseline="0"/>
              <a:t> Community Edition</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4163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045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10/21/2017 10:31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52480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20.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20.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23.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20.emf"/><Relationship Id="rId4"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20.emf"/><Relationship Id="rId4" Type="http://schemas.openxmlformats.org/officeDocument/2006/relationships/image" Target="../media/image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0.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0.emf"/></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35310610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913576"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25528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10488440" y="6131362"/>
            <a:ext cx="1371600" cy="293483"/>
          </a:xfrm>
          <a:prstGeom prst="rect">
            <a:avLst/>
          </a:prstGeom>
        </p:spPr>
      </p:pic>
      <p:pic>
        <p:nvPicPr>
          <p:cNvPr id="7" name="Picture 6"/>
          <p:cNvPicPr>
            <a:picLocks noChangeAspect="1"/>
          </p:cNvPicPr>
          <p:nvPr userDrawn="1"/>
        </p:nvPicPr>
        <p:blipFill>
          <a:blip r:embed="rId3"/>
          <a:stretch>
            <a:fillRect/>
          </a:stretch>
        </p:blipFill>
        <p:spPr>
          <a:xfrm>
            <a:off x="3161091" y="2958662"/>
            <a:ext cx="5869818" cy="940676"/>
          </a:xfrm>
          <a:prstGeom prst="rect">
            <a:avLst/>
          </a:prstGeom>
        </p:spPr>
      </p:pic>
    </p:spTree>
    <p:extLst>
      <p:ext uri="{BB962C8B-B14F-4D97-AF65-F5344CB8AC3E}">
        <p14:creationId xmlns:p14="http://schemas.microsoft.com/office/powerpoint/2010/main" val="4527308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marL="0" marR="0" lvl="0" indent="0" defTabSz="913397"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34909" y="2882377"/>
            <a:ext cx="4482512" cy="959394"/>
          </a:xfrm>
          <a:prstGeom prst="rect">
            <a:avLst/>
          </a:prstGeom>
        </p:spPr>
      </p:pic>
    </p:spTree>
    <p:extLst>
      <p:ext uri="{BB962C8B-B14F-4D97-AF65-F5344CB8AC3E}">
        <p14:creationId xmlns:p14="http://schemas.microsoft.com/office/powerpoint/2010/main" val="114497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25" indent="-284625">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20" indent="-275295">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45" indent="-28462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12" indent="-2239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8" indent="-2239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91061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35567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8"/>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4" y="1958334"/>
            <a:ext cx="9363062" cy="1840230"/>
          </a:xfrm>
          <a:prstGeom prst="rect">
            <a:avLst/>
          </a:prstGeom>
        </p:spPr>
        <p:txBody>
          <a:bodyPr lIns="146304" tIns="9144" rIns="146304" bIns="9144" anchor="b" anchorCtr="0"/>
          <a:lstStyle>
            <a:lvl1pPr marL="0" indent="0">
              <a:spcBef>
                <a:spcPts val="0"/>
              </a:spcBef>
              <a:buNone/>
              <a:defRPr sz="5994">
                <a:solidFill>
                  <a:schemeClr val="bg1"/>
                </a:solidFill>
                <a:latin typeface="+mj-lt"/>
              </a:defRPr>
            </a:lvl1pPr>
          </a:lstStyle>
          <a:p>
            <a:r>
              <a:rPr lang="en-US" sz="5994">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3017837" y="491"/>
            <a:ext cx="9174163" cy="6857514"/>
          </a:xfrm>
          <a:prstGeom prst="rect">
            <a:avLst/>
          </a:prstGeom>
        </p:spPr>
      </p:pic>
    </p:spTree>
    <p:extLst>
      <p:ext uri="{BB962C8B-B14F-4D97-AF65-F5344CB8AC3E}">
        <p14:creationId xmlns:p14="http://schemas.microsoft.com/office/powerpoint/2010/main" val="23251154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3740"/>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199" indent="0">
              <a:buNone/>
              <a:tabLst/>
              <a:defRPr sz="1961"/>
            </a:lvl3pPr>
            <a:lvl4pPr marL="451287" indent="0">
              <a:buNone/>
              <a:defRPr/>
            </a:lvl4pPr>
            <a:lvl5pPr marL="6722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3740"/>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199" indent="0">
              <a:buNone/>
              <a:tabLst/>
              <a:defRPr sz="1961"/>
            </a:lvl3pPr>
            <a:lvl4pPr marL="451287" indent="0">
              <a:buNone/>
              <a:defRPr/>
            </a:lvl4pPr>
            <a:lvl5pPr marL="6722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1040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227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7" y="400682"/>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40719810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Diapositiva titolo">
    <p:spTree>
      <p:nvGrpSpPr>
        <p:cNvPr id="1" name=""/>
        <p:cNvGrpSpPr/>
        <p:nvPr/>
      </p:nvGrpSpPr>
      <p:grpSpPr>
        <a:xfrm>
          <a:off x="0" y="0"/>
          <a:ext cx="0" cy="0"/>
          <a:chOff x="0" y="0"/>
          <a:chExt cx="0" cy="0"/>
        </a:xfrm>
      </p:grpSpPr>
      <p:sp>
        <p:nvSpPr>
          <p:cNvPr id="11" name="Oval 5"/>
          <p:cNvSpPr/>
          <p:nvPr/>
        </p:nvSpPr>
        <p:spPr>
          <a:xfrm>
            <a:off x="-1" y="823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b="1"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r>
              <a:rPr lang="en-US" dirty="0"/>
              <a:t>21/10/2017</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028988B-2417-4993-AF71-A4FB8BEB2317}"/>
              </a:ext>
            </a:extLst>
          </p:cNvPr>
          <p:cNvSpPr/>
          <p:nvPr userDrawn="1"/>
        </p:nvSpPr>
        <p:spPr>
          <a:xfrm>
            <a:off x="-1" y="-2526"/>
            <a:ext cx="12192000" cy="2416212"/>
          </a:xfrm>
          <a:prstGeom prst="rect">
            <a:avLst/>
          </a:prstGeom>
          <a:solidFill>
            <a:srgbClr val="632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1026" name="Picture 2" descr="Risultati immagini per 1nn0va logo">
            <a:extLst>
              <a:ext uri="{FF2B5EF4-FFF2-40B4-BE49-F238E27FC236}">
                <a16:creationId xmlns:a16="http://schemas.microsoft.com/office/drawing/2014/main" id="{F056262B-21E2-45FB-AFAE-4627C35A462A}"/>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0417" t="31982" r="21983" b="36874"/>
          <a:stretch/>
        </p:blipFill>
        <p:spPr bwMode="auto">
          <a:xfrm>
            <a:off x="2101200" y="2544641"/>
            <a:ext cx="1979128" cy="7490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xedotnet.org/media/1015/xe_logo_big.jpg">
            <a:extLst>
              <a:ext uri="{FF2B5EF4-FFF2-40B4-BE49-F238E27FC236}">
                <a16:creationId xmlns:a16="http://schemas.microsoft.com/office/drawing/2014/main" id="{1BCE3879-47B6-47C0-8CFE-207F6163475A}"/>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18888" b="17602"/>
          <a:stretch/>
        </p:blipFill>
        <p:spPr bwMode="auto">
          <a:xfrm>
            <a:off x="8111672" y="2584429"/>
            <a:ext cx="1179438" cy="7490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derwid.com/wp-content/uploads/2014/04/logo2_250x64.png">
            <a:extLst>
              <a:ext uri="{FF2B5EF4-FFF2-40B4-BE49-F238E27FC236}">
                <a16:creationId xmlns:a16="http://schemas.microsoft.com/office/drawing/2014/main" id="{37D4EFE4-255F-4DFF-9C65-FA9F6ECEA7B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004609" y="3559986"/>
            <a:ext cx="2182782" cy="5593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unipordenone.it/wp-content/uploads/2017/06/logo_unipn-1.png">
            <a:extLst>
              <a:ext uri="{FF2B5EF4-FFF2-40B4-BE49-F238E27FC236}">
                <a16:creationId xmlns:a16="http://schemas.microsoft.com/office/drawing/2014/main" id="{8BACE6C3-8762-4C34-8546-4DDC0BD6BA0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248275" y="2681052"/>
            <a:ext cx="16954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70A7ABF-08D2-4F5C-A41C-8EB20CC7EACA}"/>
              </a:ext>
            </a:extLst>
          </p:cNvPr>
          <p:cNvPicPr>
            <a:picLocks noChangeAspect="1"/>
          </p:cNvPicPr>
          <p:nvPr userDrawn="1"/>
        </p:nvPicPr>
        <p:blipFill>
          <a:blip r:embed="rId6">
            <a:biLevel thresh="25000"/>
          </a:blip>
          <a:stretch>
            <a:fillRect/>
          </a:stretch>
        </p:blipFill>
        <p:spPr>
          <a:xfrm>
            <a:off x="1614790" y="322142"/>
            <a:ext cx="7344385" cy="1233857"/>
          </a:xfrm>
          <a:prstGeom prst="rect">
            <a:avLst/>
          </a:prstGeom>
          <a:noFill/>
        </p:spPr>
      </p:pic>
      <p:sp>
        <p:nvSpPr>
          <p:cNvPr id="15" name="TextBox 14">
            <a:extLst>
              <a:ext uri="{FF2B5EF4-FFF2-40B4-BE49-F238E27FC236}">
                <a16:creationId xmlns:a16="http://schemas.microsoft.com/office/drawing/2014/main" id="{392029F9-8F8B-4A9D-A624-A9A9D48C87F8}"/>
              </a:ext>
            </a:extLst>
          </p:cNvPr>
          <p:cNvSpPr txBox="1"/>
          <p:nvPr userDrawn="1"/>
        </p:nvSpPr>
        <p:spPr>
          <a:xfrm>
            <a:off x="7422924" y="1362821"/>
            <a:ext cx="4388076" cy="707886"/>
          </a:xfrm>
          <a:prstGeom prst="rect">
            <a:avLst/>
          </a:prstGeom>
          <a:noFill/>
        </p:spPr>
        <p:txBody>
          <a:bodyPr wrap="square" rtlCol="0">
            <a:spAutoFit/>
          </a:bodyPr>
          <a:lstStyle/>
          <a:p>
            <a:r>
              <a:rPr lang="it-IT" sz="4000" dirty="0" err="1">
                <a:solidFill>
                  <a:srgbClr val="F4EE00"/>
                </a:solidFill>
                <a:latin typeface="Consolas" panose="020B0609020204030204" pitchFamily="49" charset="0"/>
              </a:rPr>
              <a:t>saturday</a:t>
            </a:r>
            <a:r>
              <a:rPr lang="it-IT" sz="4000" dirty="0">
                <a:solidFill>
                  <a:srgbClr val="F4EE00"/>
                </a:solidFill>
                <a:latin typeface="Consolas" panose="020B0609020204030204" pitchFamily="49" charset="0"/>
              </a:rPr>
              <a:t> 2017</a:t>
            </a:r>
          </a:p>
        </p:txBody>
      </p:sp>
    </p:spTree>
    <p:extLst>
      <p:ext uri="{BB962C8B-B14F-4D97-AF65-F5344CB8AC3E}">
        <p14:creationId xmlns:p14="http://schemas.microsoft.com/office/powerpoint/2010/main" val="79582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63207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solidFill>
                  <a:schemeClr val="bg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lvl1pPr>
              <a:defRPr>
                <a:solidFill>
                  <a:schemeClr val="bg1"/>
                </a:solidFill>
              </a:defRPr>
            </a:lvl1pPr>
          </a:lstStyle>
          <a:p>
            <a:r>
              <a:rPr lang="en-US" dirty="0"/>
              <a:t>21/10/2017</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82549852-74FC-4AD9-9FAF-DBC00F1B13E7}"/>
              </a:ext>
            </a:extLst>
          </p:cNvPr>
          <p:cNvPicPr>
            <a:picLocks noChangeAspect="1"/>
          </p:cNvPicPr>
          <p:nvPr userDrawn="1"/>
        </p:nvPicPr>
        <p:blipFill>
          <a:blip r:embed="rId2"/>
          <a:stretch>
            <a:fillRect/>
          </a:stretch>
        </p:blipFill>
        <p:spPr>
          <a:xfrm>
            <a:off x="0" y="0"/>
            <a:ext cx="5125995" cy="861167"/>
          </a:xfrm>
          <a:prstGeom prst="rect">
            <a:avLst/>
          </a:prstGeom>
        </p:spPr>
      </p:pic>
      <p:pic>
        <p:nvPicPr>
          <p:cNvPr id="56" name="Picture 55">
            <a:extLst>
              <a:ext uri="{FF2B5EF4-FFF2-40B4-BE49-F238E27FC236}">
                <a16:creationId xmlns:a16="http://schemas.microsoft.com/office/drawing/2014/main" id="{4952A0E7-364F-4E63-92CE-E96E582D3B07}"/>
              </a:ext>
            </a:extLst>
          </p:cNvPr>
          <p:cNvPicPr>
            <a:picLocks noChangeAspect="1"/>
          </p:cNvPicPr>
          <p:nvPr userDrawn="1"/>
        </p:nvPicPr>
        <p:blipFill>
          <a:blip r:embed="rId2"/>
          <a:stretch>
            <a:fillRect/>
          </a:stretch>
        </p:blipFill>
        <p:spPr>
          <a:xfrm>
            <a:off x="5084805" y="-1"/>
            <a:ext cx="5125995" cy="861167"/>
          </a:xfrm>
          <a:prstGeom prst="rect">
            <a:avLst/>
          </a:prstGeom>
        </p:spPr>
      </p:pic>
      <p:pic>
        <p:nvPicPr>
          <p:cNvPr id="57" name="Picture 56">
            <a:extLst>
              <a:ext uri="{FF2B5EF4-FFF2-40B4-BE49-F238E27FC236}">
                <a16:creationId xmlns:a16="http://schemas.microsoft.com/office/drawing/2014/main" id="{897FFE33-CF49-4A00-90E4-32847F2B0928}"/>
              </a:ext>
            </a:extLst>
          </p:cNvPr>
          <p:cNvPicPr>
            <a:picLocks noChangeAspect="1"/>
          </p:cNvPicPr>
          <p:nvPr userDrawn="1"/>
        </p:nvPicPr>
        <p:blipFill rotWithShape="1">
          <a:blip r:embed="rId2"/>
          <a:srcRect r="61350"/>
          <a:stretch/>
        </p:blipFill>
        <p:spPr>
          <a:xfrm>
            <a:off x="10210801" y="0"/>
            <a:ext cx="1981200" cy="861167"/>
          </a:xfrm>
          <a:prstGeom prst="rect">
            <a:avLst/>
          </a:prstGeom>
        </p:spPr>
      </p:pic>
      <p:pic>
        <p:nvPicPr>
          <p:cNvPr id="58" name="Picture 57">
            <a:extLst>
              <a:ext uri="{FF2B5EF4-FFF2-40B4-BE49-F238E27FC236}">
                <a16:creationId xmlns:a16="http://schemas.microsoft.com/office/drawing/2014/main" id="{56483CFF-02F1-4DAE-BB03-77E3F4E090F3}"/>
              </a:ext>
            </a:extLst>
          </p:cNvPr>
          <p:cNvPicPr>
            <a:picLocks noChangeAspect="1"/>
          </p:cNvPicPr>
          <p:nvPr userDrawn="1"/>
        </p:nvPicPr>
        <p:blipFill rotWithShape="1">
          <a:blip r:embed="rId2"/>
          <a:srcRect l="50000" b="-608"/>
          <a:stretch/>
        </p:blipFill>
        <p:spPr>
          <a:xfrm>
            <a:off x="0" y="722780"/>
            <a:ext cx="2562997" cy="866402"/>
          </a:xfrm>
          <a:prstGeom prst="rect">
            <a:avLst/>
          </a:prstGeom>
        </p:spPr>
      </p:pic>
      <p:pic>
        <p:nvPicPr>
          <p:cNvPr id="59" name="Picture 58">
            <a:extLst>
              <a:ext uri="{FF2B5EF4-FFF2-40B4-BE49-F238E27FC236}">
                <a16:creationId xmlns:a16="http://schemas.microsoft.com/office/drawing/2014/main" id="{AD2712ED-418C-44E9-9346-948C6CE95EA4}"/>
              </a:ext>
            </a:extLst>
          </p:cNvPr>
          <p:cNvPicPr>
            <a:picLocks noChangeAspect="1"/>
          </p:cNvPicPr>
          <p:nvPr userDrawn="1"/>
        </p:nvPicPr>
        <p:blipFill>
          <a:blip r:embed="rId2"/>
          <a:stretch>
            <a:fillRect/>
          </a:stretch>
        </p:blipFill>
        <p:spPr>
          <a:xfrm>
            <a:off x="2521807" y="722779"/>
            <a:ext cx="5125995" cy="861167"/>
          </a:xfrm>
          <a:prstGeom prst="rect">
            <a:avLst/>
          </a:prstGeom>
        </p:spPr>
      </p:pic>
      <p:pic>
        <p:nvPicPr>
          <p:cNvPr id="60" name="Picture 59">
            <a:extLst>
              <a:ext uri="{FF2B5EF4-FFF2-40B4-BE49-F238E27FC236}">
                <a16:creationId xmlns:a16="http://schemas.microsoft.com/office/drawing/2014/main" id="{54FBAF28-F345-4977-8A70-8D747ED8C0FC}"/>
              </a:ext>
            </a:extLst>
          </p:cNvPr>
          <p:cNvPicPr>
            <a:picLocks noChangeAspect="1"/>
          </p:cNvPicPr>
          <p:nvPr userDrawn="1"/>
        </p:nvPicPr>
        <p:blipFill rotWithShape="1">
          <a:blip r:embed="rId2"/>
          <a:srcRect r="11350"/>
          <a:stretch/>
        </p:blipFill>
        <p:spPr>
          <a:xfrm>
            <a:off x="7647803" y="722780"/>
            <a:ext cx="4544198" cy="861167"/>
          </a:xfrm>
          <a:prstGeom prst="rect">
            <a:avLst/>
          </a:prstGeom>
        </p:spPr>
      </p:pic>
      <p:pic>
        <p:nvPicPr>
          <p:cNvPr id="61" name="Picture 60">
            <a:extLst>
              <a:ext uri="{FF2B5EF4-FFF2-40B4-BE49-F238E27FC236}">
                <a16:creationId xmlns:a16="http://schemas.microsoft.com/office/drawing/2014/main" id="{617C1CAA-737D-4E1B-A364-AD887DBB8150}"/>
              </a:ext>
            </a:extLst>
          </p:cNvPr>
          <p:cNvPicPr>
            <a:picLocks noChangeAspect="1"/>
          </p:cNvPicPr>
          <p:nvPr userDrawn="1"/>
        </p:nvPicPr>
        <p:blipFill rotWithShape="1">
          <a:blip r:embed="rId2"/>
          <a:srcRect l="18782" b="2101"/>
          <a:stretch/>
        </p:blipFill>
        <p:spPr>
          <a:xfrm>
            <a:off x="0" y="1587039"/>
            <a:ext cx="4163197" cy="843071"/>
          </a:xfrm>
          <a:prstGeom prst="rect">
            <a:avLst/>
          </a:prstGeom>
        </p:spPr>
      </p:pic>
      <p:pic>
        <p:nvPicPr>
          <p:cNvPr id="62" name="Picture 61">
            <a:extLst>
              <a:ext uri="{FF2B5EF4-FFF2-40B4-BE49-F238E27FC236}">
                <a16:creationId xmlns:a16="http://schemas.microsoft.com/office/drawing/2014/main" id="{1051446C-EBAC-4CD9-BA65-A1EC88846905}"/>
              </a:ext>
            </a:extLst>
          </p:cNvPr>
          <p:cNvPicPr>
            <a:picLocks noChangeAspect="1"/>
          </p:cNvPicPr>
          <p:nvPr userDrawn="1"/>
        </p:nvPicPr>
        <p:blipFill>
          <a:blip r:embed="rId2"/>
          <a:stretch>
            <a:fillRect/>
          </a:stretch>
        </p:blipFill>
        <p:spPr>
          <a:xfrm>
            <a:off x="4122007" y="1587038"/>
            <a:ext cx="5125995" cy="861167"/>
          </a:xfrm>
          <a:prstGeom prst="rect">
            <a:avLst/>
          </a:prstGeom>
        </p:spPr>
      </p:pic>
      <p:pic>
        <p:nvPicPr>
          <p:cNvPr id="63" name="Picture 62">
            <a:extLst>
              <a:ext uri="{FF2B5EF4-FFF2-40B4-BE49-F238E27FC236}">
                <a16:creationId xmlns:a16="http://schemas.microsoft.com/office/drawing/2014/main" id="{82C6CC82-1D85-4BCB-AD99-A6C76DF10AA4}"/>
              </a:ext>
            </a:extLst>
          </p:cNvPr>
          <p:cNvPicPr>
            <a:picLocks noChangeAspect="1"/>
          </p:cNvPicPr>
          <p:nvPr userDrawn="1"/>
        </p:nvPicPr>
        <p:blipFill rotWithShape="1">
          <a:blip r:embed="rId2"/>
          <a:srcRect r="42567"/>
          <a:stretch/>
        </p:blipFill>
        <p:spPr>
          <a:xfrm>
            <a:off x="9248003" y="1587039"/>
            <a:ext cx="2943998" cy="861167"/>
          </a:xfrm>
          <a:prstGeom prst="rect">
            <a:avLst/>
          </a:prstGeom>
        </p:spPr>
      </p:pic>
      <p:pic>
        <p:nvPicPr>
          <p:cNvPr id="64" name="Picture 63">
            <a:extLst>
              <a:ext uri="{FF2B5EF4-FFF2-40B4-BE49-F238E27FC236}">
                <a16:creationId xmlns:a16="http://schemas.microsoft.com/office/drawing/2014/main" id="{3ADA8295-DBF6-44BF-B10A-8BAC3AEAAFCD}"/>
              </a:ext>
            </a:extLst>
          </p:cNvPr>
          <p:cNvPicPr>
            <a:picLocks noChangeAspect="1"/>
          </p:cNvPicPr>
          <p:nvPr userDrawn="1"/>
        </p:nvPicPr>
        <p:blipFill rotWithShape="1">
          <a:blip r:embed="rId2"/>
          <a:srcRect l="73963"/>
          <a:stretch/>
        </p:blipFill>
        <p:spPr>
          <a:xfrm>
            <a:off x="0" y="2453442"/>
            <a:ext cx="1334653" cy="861167"/>
          </a:xfrm>
          <a:prstGeom prst="rect">
            <a:avLst/>
          </a:prstGeom>
        </p:spPr>
      </p:pic>
      <p:pic>
        <p:nvPicPr>
          <p:cNvPr id="65" name="Picture 64">
            <a:extLst>
              <a:ext uri="{FF2B5EF4-FFF2-40B4-BE49-F238E27FC236}">
                <a16:creationId xmlns:a16="http://schemas.microsoft.com/office/drawing/2014/main" id="{FB761F38-6F64-4F9F-AC7D-8E8DBEDED1CD}"/>
              </a:ext>
            </a:extLst>
          </p:cNvPr>
          <p:cNvPicPr>
            <a:picLocks noChangeAspect="1"/>
          </p:cNvPicPr>
          <p:nvPr userDrawn="1"/>
        </p:nvPicPr>
        <p:blipFill>
          <a:blip r:embed="rId2"/>
          <a:stretch>
            <a:fillRect/>
          </a:stretch>
        </p:blipFill>
        <p:spPr>
          <a:xfrm>
            <a:off x="1291341" y="2448205"/>
            <a:ext cx="5125995" cy="861167"/>
          </a:xfrm>
          <a:prstGeom prst="rect">
            <a:avLst/>
          </a:prstGeom>
        </p:spPr>
      </p:pic>
      <p:pic>
        <p:nvPicPr>
          <p:cNvPr id="66" name="Picture 65">
            <a:extLst>
              <a:ext uri="{FF2B5EF4-FFF2-40B4-BE49-F238E27FC236}">
                <a16:creationId xmlns:a16="http://schemas.microsoft.com/office/drawing/2014/main" id="{3A00829F-7EA9-4DF7-94C7-0BA78A794EE3}"/>
              </a:ext>
            </a:extLst>
          </p:cNvPr>
          <p:cNvPicPr>
            <a:picLocks noChangeAspect="1"/>
          </p:cNvPicPr>
          <p:nvPr userDrawn="1"/>
        </p:nvPicPr>
        <p:blipFill>
          <a:blip r:embed="rId2"/>
          <a:stretch>
            <a:fillRect/>
          </a:stretch>
        </p:blipFill>
        <p:spPr>
          <a:xfrm>
            <a:off x="6419458" y="2453442"/>
            <a:ext cx="5125995" cy="861167"/>
          </a:xfrm>
          <a:prstGeom prst="rect">
            <a:avLst/>
          </a:prstGeom>
        </p:spPr>
      </p:pic>
      <p:pic>
        <p:nvPicPr>
          <p:cNvPr id="67" name="Picture 66">
            <a:extLst>
              <a:ext uri="{FF2B5EF4-FFF2-40B4-BE49-F238E27FC236}">
                <a16:creationId xmlns:a16="http://schemas.microsoft.com/office/drawing/2014/main" id="{65B13679-1E05-4CC1-8FDF-AF768042AEFE}"/>
              </a:ext>
            </a:extLst>
          </p:cNvPr>
          <p:cNvPicPr>
            <a:picLocks noChangeAspect="1"/>
          </p:cNvPicPr>
          <p:nvPr userDrawn="1"/>
        </p:nvPicPr>
        <p:blipFill rotWithShape="1">
          <a:blip r:embed="rId2"/>
          <a:srcRect l="31218"/>
          <a:stretch/>
        </p:blipFill>
        <p:spPr>
          <a:xfrm>
            <a:off x="0" y="3223996"/>
            <a:ext cx="3525795" cy="861167"/>
          </a:xfrm>
          <a:prstGeom prst="rect">
            <a:avLst/>
          </a:prstGeom>
        </p:spPr>
      </p:pic>
      <p:pic>
        <p:nvPicPr>
          <p:cNvPr id="68" name="Picture 67">
            <a:extLst>
              <a:ext uri="{FF2B5EF4-FFF2-40B4-BE49-F238E27FC236}">
                <a16:creationId xmlns:a16="http://schemas.microsoft.com/office/drawing/2014/main" id="{CF6A663E-417F-483C-9159-6FEF21857D14}"/>
              </a:ext>
            </a:extLst>
          </p:cNvPr>
          <p:cNvPicPr>
            <a:picLocks noChangeAspect="1"/>
          </p:cNvPicPr>
          <p:nvPr userDrawn="1"/>
        </p:nvPicPr>
        <p:blipFill>
          <a:blip r:embed="rId2"/>
          <a:stretch>
            <a:fillRect/>
          </a:stretch>
        </p:blipFill>
        <p:spPr>
          <a:xfrm>
            <a:off x="3484605" y="3223995"/>
            <a:ext cx="5125995" cy="861167"/>
          </a:xfrm>
          <a:prstGeom prst="rect">
            <a:avLst/>
          </a:prstGeom>
        </p:spPr>
      </p:pic>
      <p:pic>
        <p:nvPicPr>
          <p:cNvPr id="69" name="Picture 68">
            <a:extLst>
              <a:ext uri="{FF2B5EF4-FFF2-40B4-BE49-F238E27FC236}">
                <a16:creationId xmlns:a16="http://schemas.microsoft.com/office/drawing/2014/main" id="{E96E9FFA-A375-4659-B121-15E3C8B6B02C}"/>
              </a:ext>
            </a:extLst>
          </p:cNvPr>
          <p:cNvPicPr>
            <a:picLocks noChangeAspect="1"/>
          </p:cNvPicPr>
          <p:nvPr userDrawn="1"/>
        </p:nvPicPr>
        <p:blipFill rotWithShape="1">
          <a:blip r:embed="rId2"/>
          <a:srcRect r="30132"/>
          <a:stretch/>
        </p:blipFill>
        <p:spPr>
          <a:xfrm>
            <a:off x="8610601" y="3223996"/>
            <a:ext cx="3581400" cy="861167"/>
          </a:xfrm>
          <a:prstGeom prst="rect">
            <a:avLst/>
          </a:prstGeom>
        </p:spPr>
      </p:pic>
      <p:pic>
        <p:nvPicPr>
          <p:cNvPr id="70" name="Picture 69">
            <a:extLst>
              <a:ext uri="{FF2B5EF4-FFF2-40B4-BE49-F238E27FC236}">
                <a16:creationId xmlns:a16="http://schemas.microsoft.com/office/drawing/2014/main" id="{44622E76-E4EE-458C-95E5-F69B769FDE2F}"/>
              </a:ext>
            </a:extLst>
          </p:cNvPr>
          <p:cNvPicPr>
            <a:picLocks noChangeAspect="1"/>
          </p:cNvPicPr>
          <p:nvPr userDrawn="1"/>
        </p:nvPicPr>
        <p:blipFill>
          <a:blip r:embed="rId2"/>
          <a:stretch>
            <a:fillRect/>
          </a:stretch>
        </p:blipFill>
        <p:spPr>
          <a:xfrm>
            <a:off x="-45529" y="3940677"/>
            <a:ext cx="5125995" cy="861167"/>
          </a:xfrm>
          <a:prstGeom prst="rect">
            <a:avLst/>
          </a:prstGeom>
        </p:spPr>
      </p:pic>
      <p:pic>
        <p:nvPicPr>
          <p:cNvPr id="71" name="Picture 70">
            <a:extLst>
              <a:ext uri="{FF2B5EF4-FFF2-40B4-BE49-F238E27FC236}">
                <a16:creationId xmlns:a16="http://schemas.microsoft.com/office/drawing/2014/main" id="{9384340D-B9E3-4B1E-9207-E2E38F56CDA5}"/>
              </a:ext>
            </a:extLst>
          </p:cNvPr>
          <p:cNvPicPr>
            <a:picLocks noChangeAspect="1"/>
          </p:cNvPicPr>
          <p:nvPr userDrawn="1"/>
        </p:nvPicPr>
        <p:blipFill>
          <a:blip r:embed="rId2"/>
          <a:stretch>
            <a:fillRect/>
          </a:stretch>
        </p:blipFill>
        <p:spPr>
          <a:xfrm>
            <a:off x="5039276" y="3940676"/>
            <a:ext cx="5125995" cy="861167"/>
          </a:xfrm>
          <a:prstGeom prst="rect">
            <a:avLst/>
          </a:prstGeom>
        </p:spPr>
      </p:pic>
      <p:pic>
        <p:nvPicPr>
          <p:cNvPr id="72" name="Picture 71">
            <a:extLst>
              <a:ext uri="{FF2B5EF4-FFF2-40B4-BE49-F238E27FC236}">
                <a16:creationId xmlns:a16="http://schemas.microsoft.com/office/drawing/2014/main" id="{A44C71CF-7A24-49A8-92F0-44E280C9B311}"/>
              </a:ext>
            </a:extLst>
          </p:cNvPr>
          <p:cNvPicPr>
            <a:picLocks noChangeAspect="1"/>
          </p:cNvPicPr>
          <p:nvPr userDrawn="1"/>
        </p:nvPicPr>
        <p:blipFill rotWithShape="1">
          <a:blip r:embed="rId2"/>
          <a:srcRect r="60462"/>
          <a:stretch/>
        </p:blipFill>
        <p:spPr>
          <a:xfrm>
            <a:off x="10165271" y="3940677"/>
            <a:ext cx="2026729" cy="861167"/>
          </a:xfrm>
          <a:prstGeom prst="rect">
            <a:avLst/>
          </a:prstGeom>
        </p:spPr>
      </p:pic>
      <p:pic>
        <p:nvPicPr>
          <p:cNvPr id="73" name="Picture 72">
            <a:extLst>
              <a:ext uri="{FF2B5EF4-FFF2-40B4-BE49-F238E27FC236}">
                <a16:creationId xmlns:a16="http://schemas.microsoft.com/office/drawing/2014/main" id="{0E3B3A4E-2FDB-40AC-8FCF-29D8F5B90220}"/>
              </a:ext>
            </a:extLst>
          </p:cNvPr>
          <p:cNvPicPr>
            <a:picLocks noChangeAspect="1"/>
          </p:cNvPicPr>
          <p:nvPr userDrawn="1"/>
        </p:nvPicPr>
        <p:blipFill rotWithShape="1">
          <a:blip r:embed="rId2"/>
          <a:srcRect r="87304"/>
          <a:stretch/>
        </p:blipFill>
        <p:spPr>
          <a:xfrm>
            <a:off x="11541209" y="2458097"/>
            <a:ext cx="650791" cy="861167"/>
          </a:xfrm>
          <a:prstGeom prst="rect">
            <a:avLst/>
          </a:prstGeom>
        </p:spPr>
      </p:pic>
      <p:sp>
        <p:nvSpPr>
          <p:cNvPr id="74" name="Rectangle 73">
            <a:extLst>
              <a:ext uri="{FF2B5EF4-FFF2-40B4-BE49-F238E27FC236}">
                <a16:creationId xmlns:a16="http://schemas.microsoft.com/office/drawing/2014/main" id="{22349B5E-4070-4892-B6FC-368716F52D99}"/>
              </a:ext>
            </a:extLst>
          </p:cNvPr>
          <p:cNvSpPr/>
          <p:nvPr userDrawn="1"/>
        </p:nvSpPr>
        <p:spPr>
          <a:xfrm>
            <a:off x="0" y="-1"/>
            <a:ext cx="12192000" cy="4960138"/>
          </a:xfrm>
          <a:prstGeom prst="rect">
            <a:avLst/>
          </a:prstGeom>
          <a:solidFill>
            <a:srgbClr val="63207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21656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0" cy="6858973"/>
          </a:xfrm>
          <a:prstGeom prst="rect">
            <a:avLst/>
          </a:prstGeom>
        </p:spPr>
      </p:pic>
      <p:sp>
        <p:nvSpPr>
          <p:cNvPr id="2" name="Rectangle 1"/>
          <p:cNvSpPr/>
          <p:nvPr userDrawn="1"/>
        </p:nvSpPr>
        <p:spPr bwMode="auto">
          <a:xfrm>
            <a:off x="269239" y="2281228"/>
            <a:ext cx="8540627" cy="4112774"/>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0725"/>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9"/>
            <a:ext cx="6276531" cy="1613800"/>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4412"/>
            </a:p>
          </p:txBody>
        </p:sp>
      </p:grpSp>
    </p:spTree>
    <p:extLst>
      <p:ext uri="{BB962C8B-B14F-4D97-AF65-F5344CB8AC3E}">
        <p14:creationId xmlns:p14="http://schemas.microsoft.com/office/powerpoint/2010/main" val="285905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1"/>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4412"/>
            </a:p>
          </p:txBody>
        </p:sp>
      </p:grpSp>
    </p:spTree>
    <p:extLst>
      <p:ext uri="{BB962C8B-B14F-4D97-AF65-F5344CB8AC3E}">
        <p14:creationId xmlns:p14="http://schemas.microsoft.com/office/powerpoint/2010/main" val="2446685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913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08" indent="0">
              <a:buNone/>
              <a:defRPr/>
            </a:lvl3pPr>
            <a:lvl4pPr marL="448216" indent="0">
              <a:buNone/>
              <a:defRPr/>
            </a:lvl4pPr>
            <a:lvl5pPr marL="6723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78602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913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8" indent="0">
              <a:buNone/>
              <a:defRPr/>
            </a:lvl3pPr>
            <a:lvl4pPr marL="448216" indent="0">
              <a:buNone/>
              <a:defRPr/>
            </a:lvl4pPr>
            <a:lvl5pPr marL="6723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877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7282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44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825"/>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34825"/>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5186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825"/>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34825"/>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4069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92" indent="-281692">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92" indent="-281692">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11759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92" indent="-281692">
              <a:spcBef>
                <a:spcPts val="1200"/>
              </a:spcBef>
              <a:buClr>
                <a:schemeClr val="tx1"/>
              </a:buClr>
              <a:buFont typeface="Arial" pitchFamily="34" charset="0"/>
              <a:buChar char="•"/>
              <a:defRPr sz="3137"/>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92" indent="-281692">
              <a:spcBef>
                <a:spcPts val="1200"/>
              </a:spcBef>
              <a:buClr>
                <a:schemeClr val="tx1"/>
              </a:buClr>
              <a:buFont typeface="Arial" pitchFamily="34" charset="0"/>
              <a:buChar char="•"/>
              <a:defRPr sz="3137"/>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7805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2918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2"/>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6674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94599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7607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88297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127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444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8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85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993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49" fontAlgn="base">
              <a:spcBef>
                <a:spcPct val="0"/>
              </a:spcBef>
              <a:spcAft>
                <a:spcPct val="0"/>
              </a:spcAft>
            </a:pPr>
            <a:endParaRPr lang="en-US" sz="4412">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196034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0687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8"/>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71"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695548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5" indent="-284805">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70" indent="-27546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5" indent="-28480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83" indent="-22410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91" indent="-22410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4689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5" y="2084174"/>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161618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1" y="1"/>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14039644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635897"/>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06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1"/>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3" name="Text Placeholder 2"/>
          <p:cNvSpPr>
            <a:spLocks noGrp="1"/>
          </p:cNvSpPr>
          <p:nvPr>
            <p:ph type="body" sz="quarter" idx="13" hasCustomPrompt="1"/>
          </p:nvPr>
        </p:nvSpPr>
        <p:spPr>
          <a:xfrm>
            <a:off x="269304" y="301618"/>
            <a:ext cx="3584144" cy="567015"/>
          </a:xfrm>
        </p:spPr>
        <p:txBody>
          <a:bodyPr lIns="182880" tIns="146304" rIns="182880" bIns="146304"/>
          <a:lstStyle>
            <a:lvl1pPr marL="0" indent="0">
              <a:buNone/>
              <a:defRPr sz="1961">
                <a:latin typeface="+mn-lt"/>
              </a:defRPr>
            </a:lvl1pPr>
            <a:lvl2pPr marL="336098" indent="0">
              <a:buNone/>
              <a:defRPr sz="1961"/>
            </a:lvl2pPr>
            <a:lvl3pPr marL="560162" indent="0">
              <a:buNone/>
              <a:defRPr sz="1961"/>
            </a:lvl3pPr>
            <a:lvl4pPr marL="784227" indent="0">
              <a:buNone/>
              <a:defRPr sz="1961"/>
            </a:lvl4pPr>
            <a:lvl5pPr marL="1008293" indent="0">
              <a:buNone/>
              <a:defRPr sz="1961"/>
            </a:lvl5pPr>
          </a:lstStyle>
          <a:p>
            <a:pPr lvl="0"/>
            <a:r>
              <a:rPr lang="en-US"/>
              <a:t>Session Code Here</a:t>
            </a:r>
          </a:p>
        </p:txBody>
      </p:sp>
    </p:spTree>
    <p:extLst>
      <p:ext uri="{BB962C8B-B14F-4D97-AF65-F5344CB8AC3E}">
        <p14:creationId xmlns:p14="http://schemas.microsoft.com/office/powerpoint/2010/main" val="920671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1220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11" indent="-236513">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06" indent="-336098">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031" rtl="0" eaLnBrk="1" latinLnBrk="0" hangingPunct="1">
              <a:spcBef>
                <a:spcPct val="20000"/>
              </a:spcBef>
              <a:spcAft>
                <a:spcPts val="800"/>
              </a:spcAft>
              <a:buFont typeface="Arial" pitchFamily="34" charset="0"/>
              <a:buNone/>
            </a:pPr>
            <a:r>
              <a:rPr lang="en-US"/>
              <a:t>Click to edit Master text styles</a:t>
            </a:r>
          </a:p>
          <a:p>
            <a:pPr marL="0" lvl="1" indent="0" algn="l" defTabSz="896031" rtl="0" eaLnBrk="1" latinLnBrk="0" hangingPunct="1">
              <a:spcBef>
                <a:spcPct val="20000"/>
              </a:spcBef>
              <a:spcAft>
                <a:spcPts val="800"/>
              </a:spcAft>
              <a:buFont typeface="Arial" pitchFamily="34" charset="0"/>
              <a:buNone/>
            </a:pPr>
            <a:r>
              <a:rPr lang="en-US"/>
              <a:t>Second level</a:t>
            </a:r>
          </a:p>
          <a:p>
            <a:pPr marL="0" lvl="2" indent="0" algn="l" defTabSz="896031"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4371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9343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7567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635898"/>
            <a:ext cx="11653523" cy="4931036"/>
          </a:xfrm>
        </p:spPr>
        <p:txBody>
          <a:bodyPr wrap="square">
            <a:noAutofit/>
          </a:bodyPr>
          <a:lstStyle>
            <a:lvl1pPr marL="0" indent="0">
              <a:buNone/>
              <a:defRPr/>
            </a:lvl1pPr>
            <a:lvl2pPr marL="336090" indent="0">
              <a:buNone/>
              <a:defRPr/>
            </a:lvl2pPr>
            <a:lvl3pPr marL="560149" indent="0">
              <a:buNone/>
              <a:defRPr sz="2353"/>
            </a:lvl3pPr>
            <a:lvl4pPr marL="784209" indent="0">
              <a:buNone/>
              <a:defRPr sz="1961"/>
            </a:lvl4pPr>
            <a:lvl5pPr marL="1008267" indent="0">
              <a:buNone/>
              <a:defRPr sz="1961"/>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81350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20" y="1189179"/>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06" indent="0">
              <a:buNone/>
              <a:defRPr>
                <a:solidFill>
                  <a:srgbClr val="616161"/>
                </a:solidFill>
              </a:defRPr>
            </a:lvl3pPr>
            <a:lvl4pPr marL="448011" indent="0">
              <a:buNone/>
              <a:defRPr>
                <a:solidFill>
                  <a:srgbClr val="616161"/>
                </a:solidFill>
              </a:defRPr>
            </a:lvl4pPr>
            <a:lvl5pPr marL="672016"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20" y="289517"/>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912979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79437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A63AB7"/>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rotWithShape="1">
          <a:blip r:embed="rId2">
            <a:extLst>
              <a:ext uri="{28A0092B-C50C-407E-A947-70E740481C1C}">
                <a14:useLocalDpi xmlns:a14="http://schemas.microsoft.com/office/drawing/2010/main"/>
              </a:ext>
            </a:extLst>
          </a:blip>
          <a:srcRect/>
          <a:stretch/>
        </p:blipFill>
        <p:spPr>
          <a:xfrm>
            <a:off x="1" y="1"/>
            <a:ext cx="12192000" cy="6858000"/>
          </a:xfrm>
          <a:prstGeom prst="rect">
            <a:avLst/>
          </a:prstGeom>
        </p:spPr>
      </p:pic>
      <p:grpSp>
        <p:nvGrpSpPr>
          <p:cNvPr id="7" name="Group 6"/>
          <p:cNvGrpSpPr>
            <a:grpSpLocks noChangeAspect="1"/>
          </p:cNvGrpSpPr>
          <p:nvPr userDrawn="1"/>
        </p:nvGrpSpPr>
        <p:grpSpPr bwMode="gray">
          <a:xfrm>
            <a:off x="448526" y="45940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72"/>
              <a:endParaRPr lang="en-US" sz="1765">
                <a:solidFill>
                  <a:srgbClr val="404040"/>
                </a:solidFill>
              </a:endParaRPr>
            </a:p>
          </p:txBody>
        </p:sp>
      </p:grpSp>
    </p:spTree>
    <p:extLst>
      <p:ext uri="{BB962C8B-B14F-4D97-AF65-F5344CB8AC3E}">
        <p14:creationId xmlns:p14="http://schemas.microsoft.com/office/powerpoint/2010/main" val="49585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Section Title - No Logo">
    <p:bg>
      <p:bgPr>
        <a:gradFill>
          <a:gsLst>
            <a:gs pos="100000">
              <a:srgbClr val="4C1D88"/>
            </a:gs>
            <a:gs pos="84000">
              <a:srgbClr val="32135A"/>
            </a:gs>
          </a:gsLst>
          <a:lin ang="5400000" scaled="1"/>
        </a:gra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606996" y="2682976"/>
            <a:ext cx="10978012" cy="1492052"/>
          </a:xfrm>
        </p:spPr>
        <p:txBody>
          <a:bodyPr/>
          <a:lstStyle>
            <a:lvl1pPr algn="l">
              <a:defRPr sz="5332" b="0">
                <a:solidFill>
                  <a:srgbClr val="FFFFFF"/>
                </a:solidFill>
                <a:latin typeface="+mj-lt"/>
                <a:ea typeface="Segoe UI" charset="0"/>
                <a:cs typeface="Segoe UI" charset="0"/>
              </a:defRPr>
            </a:lvl1pPr>
          </a:lstStyle>
          <a:p>
            <a:r>
              <a:rPr lang="en-US"/>
              <a:t>Click to edit Master title style</a:t>
            </a:r>
          </a:p>
        </p:txBody>
      </p:sp>
    </p:spTree>
    <p:extLst>
      <p:ext uri="{BB962C8B-B14F-4D97-AF65-F5344CB8AC3E}">
        <p14:creationId xmlns:p14="http://schemas.microsoft.com/office/powerpoint/2010/main" val="5178855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5"/>
            <a:ext cx="10972801" cy="1457835"/>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10972801" cy="1143000"/>
          </a:xfrm>
        </p:spPr>
        <p:txBody>
          <a:bodyPr/>
          <a:lstStyle>
            <a:lvl1pPr>
              <a:defRPr b="0"/>
            </a:lvl1pPr>
          </a:lstStyle>
          <a:p>
            <a:r>
              <a:rPr lang="en-US"/>
              <a:t>Click to edit Master title style</a:t>
            </a:r>
          </a:p>
        </p:txBody>
      </p:sp>
    </p:spTree>
    <p:extLst>
      <p:ext uri="{BB962C8B-B14F-4D97-AF65-F5344CB8AC3E}">
        <p14:creationId xmlns:p14="http://schemas.microsoft.com/office/powerpoint/2010/main" val="713941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23099"/>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423099"/>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76965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96376" y="5670381"/>
            <a:ext cx="2110618" cy="884990"/>
          </a:xfrm>
          <a:prstGeom prst="rect">
            <a:avLst/>
          </a:prstGeom>
        </p:spPr>
      </p:pic>
    </p:spTree>
    <p:extLst>
      <p:ext uri="{BB962C8B-B14F-4D97-AF65-F5344CB8AC3E}">
        <p14:creationId xmlns:p14="http://schemas.microsoft.com/office/powerpoint/2010/main" val="3672289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586967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18257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1469990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59705736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69970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21700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68378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737956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51220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05775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1439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930707" y="6006587"/>
            <a:ext cx="1813243" cy="387120"/>
          </a:xfrm>
          <a:prstGeom prst="rect">
            <a:avLst/>
          </a:prstGeom>
          <a:noFill/>
          <a:ln>
            <a:noFill/>
          </a:ln>
        </p:spPr>
      </p:pic>
    </p:spTree>
    <p:extLst>
      <p:ext uri="{BB962C8B-B14F-4D97-AF65-F5344CB8AC3E}">
        <p14:creationId xmlns:p14="http://schemas.microsoft.com/office/powerpoint/2010/main" val="6705271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6" y="3085694"/>
            <a:ext cx="3227129" cy="687975"/>
          </a:xfrm>
          <a:prstGeom prst="rect">
            <a:avLst/>
          </a:prstGeom>
        </p:spPr>
      </p:pic>
    </p:spTree>
    <p:extLst>
      <p:ext uri="{BB962C8B-B14F-4D97-AF65-F5344CB8AC3E}">
        <p14:creationId xmlns:p14="http://schemas.microsoft.com/office/powerpoint/2010/main" val="7174110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40"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00242445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8737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8380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16229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14081937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54778475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3484"/>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3484"/>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233642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225727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33846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032" y="227303"/>
            <a:ext cx="10515600" cy="991898"/>
          </a:xfrm>
        </p:spPr>
        <p:txBody>
          <a:bodyPr anchor="b">
            <a:normAutofit/>
          </a:bodyPr>
          <a:lstStyle>
            <a:lvl1pPr>
              <a:defRPr sz="4400">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24032" y="1735427"/>
            <a:ext cx="10515600" cy="572464"/>
          </a:xfrm>
          <a:prstGeom prst="rect">
            <a:avLst/>
          </a:prstGeom>
        </p:spPr>
        <p:txBody>
          <a:bodyPr/>
          <a:lstStyle>
            <a:lvl1pPr marL="0" indent="0">
              <a:buNone/>
              <a:defRPr sz="2800" b="0" i="0">
                <a:solidFill>
                  <a:srgbClr val="4598CB"/>
                </a:solidFill>
                <a:latin typeface="Segoe UI" charset="0"/>
                <a:ea typeface="Segoe UI" charset="0"/>
                <a:cs typeface="Segoe U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610208174"/>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pic>
        <p:nvPicPr>
          <p:cNvPr id="6"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10282259" y="6011684"/>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5"/>
            <a:ext cx="5754430" cy="922315"/>
          </a:xfrm>
          <a:prstGeom prst="rect">
            <a:avLst/>
          </a:prstGeom>
        </p:spPr>
      </p:pic>
    </p:spTree>
    <p:extLst>
      <p:ext uri="{BB962C8B-B14F-4D97-AF65-F5344CB8AC3E}">
        <p14:creationId xmlns:p14="http://schemas.microsoft.com/office/powerpoint/2010/main" val="1093172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8" name="Rectangle 7"/>
          <p:cNvSpPr/>
          <p:nvPr userDrawn="1"/>
        </p:nvSpPr>
        <p:spPr bwMode="auto">
          <a:xfrm>
            <a:off x="4"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3"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5"/>
            <a:ext cx="3119224" cy="49994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006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0" name="Rectangle 9"/>
          <p:cNvSpPr/>
          <p:nvPr userDrawn="1"/>
        </p:nvSpPr>
        <p:spPr bwMode="auto">
          <a:xfrm>
            <a:off x="4" y="481"/>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529" y="211597"/>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8"/>
            <a:ext cx="3007584" cy="353351"/>
          </a:xfrm>
          <a:prstGeom prst="rect">
            <a:avLst/>
          </a:prstGeom>
        </p:spPr>
      </p:pic>
      <p:sp>
        <p:nvSpPr>
          <p:cNvPr id="20"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14608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31489" y="6145544"/>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80"/>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2"/>
            <a:ext cx="3119224" cy="499946"/>
          </a:xfrm>
          <a:prstGeom prst="rect">
            <a:avLst/>
          </a:prstGeom>
        </p:spPr>
      </p:pic>
      <p:sp>
        <p:nvSpPr>
          <p:cNvPr id="2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38190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063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43939" y="6145544"/>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80"/>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8815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674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5451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574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5427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88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8631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751"/>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9"/>
            <a:ext cx="5378548" cy="1946751"/>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032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751"/>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9"/>
            <a:ext cx="5378548" cy="1946751"/>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611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257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19396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4"/>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5427716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3" y="3877591"/>
            <a:ext cx="9179003" cy="651821"/>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2">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1240529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1" y="385235"/>
            <a:ext cx="3119224" cy="499946"/>
          </a:xfrm>
          <a:prstGeom prst="rect">
            <a:avLst/>
          </a:prstGeom>
        </p:spPr>
      </p:pic>
      <p:sp>
        <p:nvSpPr>
          <p:cNvPr id="13" name="Text Placeholder 4"/>
          <p:cNvSpPr>
            <a:spLocks noGrp="1"/>
          </p:cNvSpPr>
          <p:nvPr>
            <p:ph type="body" sz="quarter" idx="13" hasCustomPrompt="1"/>
          </p:nvPr>
        </p:nvSpPr>
        <p:spPr>
          <a:xfrm>
            <a:off x="544083" y="3877591"/>
            <a:ext cx="9179003" cy="651821"/>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79">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2083095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1" y="385235"/>
            <a:ext cx="3119224" cy="499946"/>
          </a:xfrm>
          <a:prstGeom prst="rect">
            <a:avLst/>
          </a:prstGeom>
        </p:spPr>
      </p:pic>
      <p:sp>
        <p:nvSpPr>
          <p:cNvPr id="13" name="Text Placeholder 4"/>
          <p:cNvSpPr>
            <a:spLocks noGrp="1"/>
          </p:cNvSpPr>
          <p:nvPr>
            <p:ph type="body" sz="quarter" idx="13" hasCustomPrompt="1"/>
          </p:nvPr>
        </p:nvSpPr>
        <p:spPr>
          <a:xfrm>
            <a:off x="544083" y="3877591"/>
            <a:ext cx="9179003" cy="651821"/>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2">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230213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2" name="Title 1"/>
          <p:cNvSpPr>
            <a:spLocks noGrp="1"/>
          </p:cNvSpPr>
          <p:nvPr>
            <p:ph type="title" hasCustomPrompt="1"/>
          </p:nvPr>
        </p:nvSpPr>
        <p:spPr>
          <a:xfrm>
            <a:off x="568046" y="1186359"/>
            <a:ext cx="10906502" cy="1158793"/>
          </a:xfrm>
          <a:noFill/>
        </p:spPr>
        <p:txBody>
          <a:bodyPr wrap="square" tIns="91440" bIns="91440" anchor="t" anchorCtr="0">
            <a:spAutoFit/>
          </a:bodyPr>
          <a:lstStyle>
            <a:lvl1pPr>
              <a:defRPr sz="7052"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09372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2" name="Title 1"/>
          <p:cNvSpPr>
            <a:spLocks noGrp="1"/>
          </p:cNvSpPr>
          <p:nvPr>
            <p:ph type="title" hasCustomPrompt="1"/>
          </p:nvPr>
        </p:nvSpPr>
        <p:spPr>
          <a:xfrm>
            <a:off x="568049" y="2084175"/>
            <a:ext cx="11354715" cy="1158793"/>
          </a:xfrm>
          <a:noFill/>
        </p:spPr>
        <p:txBody>
          <a:bodyPr wrap="square"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27974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5"/>
            <a:ext cx="11354714" cy="1158793"/>
          </a:xfrm>
          <a:noFill/>
        </p:spPr>
        <p:txBody>
          <a:bodyPr wrap="square" tIns="91440" bIns="91440" anchor="t" anchorCtr="0">
            <a:spAutoFit/>
          </a:bodyPr>
          <a:lstStyle>
            <a:lvl1pPr>
              <a:defRPr sz="7052" spc="-98" baseline="0">
                <a:solidFill>
                  <a:schemeClr val="bg1"/>
                </a:solidFill>
              </a:defRPr>
            </a:lvl1pPr>
          </a:lstStyle>
          <a:p>
            <a:r>
              <a:rPr lang="en-US"/>
              <a:t>Section title</a:t>
            </a:r>
          </a:p>
        </p:txBody>
      </p:sp>
    </p:spTree>
    <p:extLst>
      <p:ext uri="{BB962C8B-B14F-4D97-AF65-F5344CB8AC3E}">
        <p14:creationId xmlns:p14="http://schemas.microsoft.com/office/powerpoint/2010/main" val="746824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8" y="1217195"/>
            <a:ext cx="5154444" cy="1973570"/>
          </a:xfrm>
        </p:spPr>
        <p:txBody>
          <a:bodyPr wrap="square">
            <a:spAutoFit/>
          </a:bodyPr>
          <a:lstStyle>
            <a:lvl1pPr>
              <a:defRPr sz="6467"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07460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519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37993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image" Target="../media/image10.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image" Target="../media/image15.png"/><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heme" Target="../theme/theme4.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theme" Target="../theme/theme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7"/>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80" r:id="rId4"/>
    <p:sldLayoutId id="2147483683" r:id="rId5"/>
    <p:sldLayoutId id="2147483686" r:id="rId6"/>
    <p:sldLayoutId id="2147483687" r:id="rId7"/>
    <p:sldLayoutId id="2147483699" r:id="rId8"/>
    <p:sldLayoutId id="2147483700" r:id="rId9"/>
    <p:sldLayoutId id="2147483701" r:id="rId10"/>
    <p:sldLayoutId id="2147483766" r:id="rId11"/>
    <p:sldLayoutId id="2147483798" r:id="rId12"/>
    <p:sldLayoutId id="2147483799" r:id="rId13"/>
    <p:sldLayoutId id="2147483800" r:id="rId14"/>
    <p:sldLayoutId id="2147483801"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7779933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53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16470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p:fade/>
  </p:transition>
  <p:txStyles>
    <p:titleStyle>
      <a:lvl1pPr algn="l" defTabSz="91423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8" marR="0" indent="-336098" algn="l" defTabSz="91423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11" marR="0" indent="-236513" algn="l" defTabSz="91423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27"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93"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57"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55"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7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9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1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8" rtl="0" eaLnBrk="1" latinLnBrk="0" hangingPunct="1">
        <a:defRPr sz="1765" kern="1200">
          <a:solidFill>
            <a:schemeClr val="tx1"/>
          </a:solidFill>
          <a:latin typeface="+mn-lt"/>
          <a:ea typeface="+mn-ea"/>
          <a:cs typeface="+mn-cs"/>
        </a:defRPr>
      </a:lvl1pPr>
      <a:lvl2pPr marL="457119" algn="l" defTabSz="914238" rtl="0" eaLnBrk="1" latinLnBrk="0" hangingPunct="1">
        <a:defRPr sz="1765" kern="1200">
          <a:solidFill>
            <a:schemeClr val="tx1"/>
          </a:solidFill>
          <a:latin typeface="+mn-lt"/>
          <a:ea typeface="+mn-ea"/>
          <a:cs typeface="+mn-cs"/>
        </a:defRPr>
      </a:lvl2pPr>
      <a:lvl3pPr marL="914238" algn="l" defTabSz="914238" rtl="0" eaLnBrk="1" latinLnBrk="0" hangingPunct="1">
        <a:defRPr sz="1765" kern="1200">
          <a:solidFill>
            <a:schemeClr val="tx1"/>
          </a:solidFill>
          <a:latin typeface="+mn-lt"/>
          <a:ea typeface="+mn-ea"/>
          <a:cs typeface="+mn-cs"/>
        </a:defRPr>
      </a:lvl3pPr>
      <a:lvl4pPr marL="1371357" algn="l" defTabSz="914238" rtl="0" eaLnBrk="1" latinLnBrk="0" hangingPunct="1">
        <a:defRPr sz="1765" kern="1200">
          <a:solidFill>
            <a:schemeClr val="tx1"/>
          </a:solidFill>
          <a:latin typeface="+mn-lt"/>
          <a:ea typeface="+mn-ea"/>
          <a:cs typeface="+mn-cs"/>
        </a:defRPr>
      </a:lvl4pPr>
      <a:lvl5pPr marL="1828477" algn="l" defTabSz="914238" rtl="0" eaLnBrk="1" latinLnBrk="0" hangingPunct="1">
        <a:defRPr sz="1765" kern="1200">
          <a:solidFill>
            <a:schemeClr val="tx1"/>
          </a:solidFill>
          <a:latin typeface="+mn-lt"/>
          <a:ea typeface="+mn-ea"/>
          <a:cs typeface="+mn-cs"/>
        </a:defRPr>
      </a:lvl5pPr>
      <a:lvl6pPr marL="2285596" algn="l" defTabSz="914238" rtl="0" eaLnBrk="1" latinLnBrk="0" hangingPunct="1">
        <a:defRPr sz="1765" kern="1200">
          <a:solidFill>
            <a:schemeClr val="tx1"/>
          </a:solidFill>
          <a:latin typeface="+mn-lt"/>
          <a:ea typeface="+mn-ea"/>
          <a:cs typeface="+mn-cs"/>
        </a:defRPr>
      </a:lvl6pPr>
      <a:lvl7pPr marL="2742715" algn="l" defTabSz="914238" rtl="0" eaLnBrk="1" latinLnBrk="0" hangingPunct="1">
        <a:defRPr sz="1765" kern="1200">
          <a:solidFill>
            <a:schemeClr val="tx1"/>
          </a:solidFill>
          <a:latin typeface="+mn-lt"/>
          <a:ea typeface="+mn-ea"/>
          <a:cs typeface="+mn-cs"/>
        </a:defRPr>
      </a:lvl7pPr>
      <a:lvl8pPr marL="3199833" algn="l" defTabSz="914238" rtl="0" eaLnBrk="1" latinLnBrk="0" hangingPunct="1">
        <a:defRPr sz="1765" kern="1200">
          <a:solidFill>
            <a:schemeClr val="tx1"/>
          </a:solidFill>
          <a:latin typeface="+mn-lt"/>
          <a:ea typeface="+mn-ea"/>
          <a:cs typeface="+mn-cs"/>
        </a:defRPr>
      </a:lvl8pPr>
      <a:lvl9pPr marL="3656954" algn="l" defTabSz="91423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53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20386728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solidFill>
                        <a:srgbClr val="000000"/>
                      </a:solidFill>
                      <a:effectLst/>
                      <a:uLnTx/>
                      <a:uFillTx/>
                      <a:latin typeface="+mn-lt"/>
                      <a:ea typeface="Segoe UI" pitchFamily="34" charset="0"/>
                      <a:cs typeface="Segoe UI" pitchFamily="34" charset="0"/>
                    </a:rPr>
                    <a:t>Yellow</a:t>
                  </a:r>
                </a:p>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5870"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4" y="4228746"/>
                <a:ext cx="2647253" cy="326834"/>
              </a:xfrm>
              <a:prstGeom prst="rect">
                <a:avLst/>
              </a:prstGeom>
              <a:noFill/>
            </p:spPr>
            <p:txBody>
              <a:bodyPr wrap="none" lIns="0" tIns="91440" rIns="182880" bIns="91440" rtlCol="0">
                <a:spAutoFit/>
              </a:bodyPr>
              <a:lstStyle/>
              <a:p>
                <a:pPr marL="0" marR="0" lvl="0" indent="0" defTabSz="895870"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26760987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Lst>
  <p:transition>
    <p:fade/>
  </p:transition>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35.emf"/><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blog.xamarin.com/unleashed-embedding-xamarin-forms-in-xamarin-native" TargetMode="External"/><Relationship Id="rId5" Type="http://schemas.openxmlformats.org/officeDocument/2006/relationships/image" Target="../media/image36.png"/><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51.xml"/><Relationship Id="rId5" Type="http://schemas.openxmlformats.org/officeDocument/2006/relationships/comments" Target="../comments/comment1.xml"/><Relationship Id="rId4" Type="http://schemas.openxmlformats.org/officeDocument/2006/relationships/image" Target="../media/image66.tiff"/></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3.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emf"/></Relationships>
</file>

<file path=ppt/slides/_rels/slide5.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7.tiff"/><Relationship Id="rId7" Type="http://schemas.openxmlformats.org/officeDocument/2006/relationships/image" Target="../media/image41.emf"/><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40.emf"/><Relationship Id="rId11" Type="http://schemas.openxmlformats.org/officeDocument/2006/relationships/image" Target="../media/image36.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tiff"/></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0.emf"/><Relationship Id="rId7" Type="http://schemas.openxmlformats.org/officeDocument/2006/relationships/image" Target="../media/image47.tiff"/><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emf"/></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401DB-5552-4CE4-8BBF-FB091307497C}"/>
              </a:ext>
            </a:extLst>
          </p:cNvPr>
          <p:cNvSpPr>
            <a:spLocks noGrp="1"/>
          </p:cNvSpPr>
          <p:nvPr>
            <p:ph type="ctrTitle"/>
          </p:nvPr>
        </p:nvSpPr>
        <p:spPr/>
        <p:txBody>
          <a:bodyPr>
            <a:normAutofit fontScale="90000"/>
          </a:bodyPr>
          <a:lstStyle/>
          <a:p>
            <a:r>
              <a:rPr lang="it-IT" dirty="0"/>
              <a:t>Mobile </a:t>
            </a:r>
            <a:r>
              <a:rPr lang="it-IT" dirty="0" err="1"/>
              <a:t>development</a:t>
            </a:r>
            <a:r>
              <a:rPr lang="it-IT" dirty="0"/>
              <a:t> with Xamarin</a:t>
            </a:r>
          </a:p>
        </p:txBody>
      </p:sp>
      <p:sp>
        <p:nvSpPr>
          <p:cNvPr id="3" name="Subtitle 2">
            <a:extLst>
              <a:ext uri="{FF2B5EF4-FFF2-40B4-BE49-F238E27FC236}">
                <a16:creationId xmlns:a16="http://schemas.microsoft.com/office/drawing/2014/main" id="{5C3B63B6-3C7E-4AF2-9BB3-84162071F745}"/>
              </a:ext>
            </a:extLst>
          </p:cNvPr>
          <p:cNvSpPr>
            <a:spLocks noGrp="1"/>
          </p:cNvSpPr>
          <p:nvPr>
            <p:ph type="subTitle" idx="1"/>
          </p:nvPr>
        </p:nvSpPr>
        <p:spPr>
          <a:xfrm>
            <a:off x="8460259" y="4572000"/>
            <a:ext cx="3731741" cy="2286000"/>
          </a:xfrm>
        </p:spPr>
        <p:txBody>
          <a:bodyPr>
            <a:normAutofit/>
          </a:bodyPr>
          <a:lstStyle/>
          <a:p>
            <a:r>
              <a:rPr lang="it-IT" b="1" dirty="0"/>
              <a:t>Marco Minerva</a:t>
            </a:r>
          </a:p>
          <a:p>
            <a:r>
              <a:rPr lang="it-IT" dirty="0"/>
              <a:t>https://about.me/marcominerva</a:t>
            </a:r>
            <a:endParaRPr>
              <a:solidFill>
                <a:schemeClr val="tx1"/>
              </a:solidFill>
            </a:endParaRPr>
          </a:p>
          <a:p>
            <a:r>
              <a:rPr lang="it-IT" dirty="0"/>
              <a:t>@</a:t>
            </a:r>
            <a:r>
              <a:rPr lang="it-IT" dirty="0" err="1"/>
              <a:t>marcominerva</a:t>
            </a:r>
            <a:endParaRPr lang="it-IT" dirty="0"/>
          </a:p>
          <a:p>
            <a:endParaRPr lang="it-IT" dirty="0"/>
          </a:p>
          <a:p>
            <a:r>
              <a:rPr lang="it-IT" b="1" dirty="0"/>
              <a:t>Riccardo Cappello</a:t>
            </a:r>
            <a:endParaRPr lang="it-IT" b="1" dirty="0">
              <a:cs typeface="Segoe UI Light"/>
            </a:endParaRPr>
          </a:p>
          <a:p>
            <a:r>
              <a:rPr lang="it-IT" dirty="0"/>
              <a:t>https://about.me/rcappello</a:t>
            </a:r>
          </a:p>
          <a:p>
            <a:r>
              <a:rPr lang="it-IT" dirty="0"/>
              <a:t>@</a:t>
            </a:r>
            <a:r>
              <a:rPr lang="it-IT" dirty="0" err="1"/>
              <a:t>rcappello</a:t>
            </a:r>
            <a:endParaRPr lang="it-IT" dirty="0"/>
          </a:p>
        </p:txBody>
      </p:sp>
      <p:pic>
        <p:nvPicPr>
          <p:cNvPr id="4" name="Immagine 3">
            <a:extLst>
              <a:ext uri="{FF2B5EF4-FFF2-40B4-BE49-F238E27FC236}">
                <a16:creationId xmlns:a16="http://schemas.microsoft.com/office/drawing/2014/main" id="{0B5D6FB9-E8B5-4EF6-937B-B5E17A98C063}"/>
              </a:ext>
            </a:extLst>
          </p:cNvPr>
          <p:cNvPicPr>
            <a:picLocks noChangeAspect="1"/>
          </p:cNvPicPr>
          <p:nvPr/>
        </p:nvPicPr>
        <p:blipFill>
          <a:blip r:embed="rId2"/>
          <a:stretch>
            <a:fillRect/>
          </a:stretch>
        </p:blipFill>
        <p:spPr>
          <a:xfrm>
            <a:off x="226541" y="5326711"/>
            <a:ext cx="926984" cy="1460317"/>
          </a:xfrm>
          <a:prstGeom prst="rect">
            <a:avLst/>
          </a:prstGeom>
        </p:spPr>
      </p:pic>
      <p:pic>
        <p:nvPicPr>
          <p:cNvPr id="5" name="Immagine 4">
            <a:extLst>
              <a:ext uri="{FF2B5EF4-FFF2-40B4-BE49-F238E27FC236}">
                <a16:creationId xmlns:a16="http://schemas.microsoft.com/office/drawing/2014/main" id="{B60757F4-3D2F-4070-8D01-BACF2B284892}"/>
              </a:ext>
            </a:extLst>
          </p:cNvPr>
          <p:cNvPicPr>
            <a:picLocks noChangeAspect="1"/>
          </p:cNvPicPr>
          <p:nvPr/>
        </p:nvPicPr>
        <p:blipFill>
          <a:blip r:embed="rId3"/>
          <a:stretch>
            <a:fillRect/>
          </a:stretch>
        </p:blipFill>
        <p:spPr>
          <a:xfrm>
            <a:off x="1474801" y="5672627"/>
            <a:ext cx="1025332" cy="1025332"/>
          </a:xfrm>
          <a:prstGeom prst="rect">
            <a:avLst/>
          </a:prstGeom>
        </p:spPr>
      </p:pic>
    </p:spTree>
    <p:extLst>
      <p:ext uri="{BB962C8B-B14F-4D97-AF65-F5344CB8AC3E}">
        <p14:creationId xmlns:p14="http://schemas.microsoft.com/office/powerpoint/2010/main" val="322070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030149B-03CC-42DA-B915-878DBD2A0FD0}"/>
              </a:ext>
            </a:extLst>
          </p:cNvPr>
          <p:cNvSpPr>
            <a:spLocks noGrp="1"/>
          </p:cNvSpPr>
          <p:nvPr>
            <p:ph type="title"/>
          </p:nvPr>
        </p:nvSpPr>
        <p:spPr>
          <a:xfrm>
            <a:off x="538477" y="286381"/>
            <a:ext cx="11653523" cy="927940"/>
          </a:xfrm>
        </p:spPr>
        <p:txBody>
          <a:bodyPr/>
          <a:lstStyle/>
          <a:p>
            <a:r>
              <a:rPr lang="en-US" dirty="0"/>
              <a:t>Xamarin Live Player</a:t>
            </a:r>
          </a:p>
        </p:txBody>
      </p:sp>
      <p:pic>
        <p:nvPicPr>
          <p:cNvPr id="4" name="Immagine 3">
            <a:extLst>
              <a:ext uri="{FF2B5EF4-FFF2-40B4-BE49-F238E27FC236}">
                <a16:creationId xmlns:a16="http://schemas.microsoft.com/office/drawing/2014/main" id="{6C92E34E-8D73-4828-92DE-F63433E5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81" y="1076446"/>
            <a:ext cx="8444113" cy="5129601"/>
          </a:xfrm>
          <a:prstGeom prst="rect">
            <a:avLst/>
          </a:prstGeom>
        </p:spPr>
      </p:pic>
    </p:spTree>
    <p:extLst>
      <p:ext uri="{BB962C8B-B14F-4D97-AF65-F5344CB8AC3E}">
        <p14:creationId xmlns:p14="http://schemas.microsoft.com/office/powerpoint/2010/main" val="19174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p:txBody>
          <a:bodyPr/>
          <a:lstStyle/>
          <a:p>
            <a:r>
              <a:rPr lang="it-IT" dirty="0"/>
              <a:t>Demo</a:t>
            </a:r>
          </a:p>
        </p:txBody>
      </p:sp>
      <p:sp>
        <p:nvSpPr>
          <p:cNvPr id="5" name="Text Placeholder 4">
            <a:extLst>
              <a:ext uri="{FF2B5EF4-FFF2-40B4-BE49-F238E27FC236}">
                <a16:creationId xmlns:a16="http://schemas.microsoft.com/office/drawing/2014/main" id="{0CA85599-FB3F-4B9F-BBB0-88DED3B08300}"/>
              </a:ext>
            </a:extLst>
          </p:cNvPr>
          <p:cNvSpPr>
            <a:spLocks noGrp="1"/>
          </p:cNvSpPr>
          <p:nvPr>
            <p:ph type="body" idx="1"/>
          </p:nvPr>
        </p:nvSpPr>
        <p:spPr/>
        <p:txBody>
          <a:bodyPr/>
          <a:lstStyle/>
          <a:p>
            <a:r>
              <a:rPr lang="it-IT" dirty="0"/>
              <a:t>Xamarin End-to-End</a:t>
            </a:r>
          </a:p>
        </p:txBody>
      </p:sp>
    </p:spTree>
    <p:extLst>
      <p:ext uri="{BB962C8B-B14F-4D97-AF65-F5344CB8AC3E}">
        <p14:creationId xmlns:p14="http://schemas.microsoft.com/office/powerpoint/2010/main" val="2315799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a:xfrm>
            <a:off x="104172" y="4960137"/>
            <a:ext cx="8229600" cy="1463040"/>
          </a:xfrm>
        </p:spPr>
        <p:txBody>
          <a:bodyPr>
            <a:noAutofit/>
          </a:bodyPr>
          <a:lstStyle/>
          <a:p>
            <a:r>
              <a:rPr lang="en-US" dirty="0"/>
              <a:t>Simplifying Development &amp; </a:t>
            </a:r>
            <a:br>
              <a:rPr lang="en-US" dirty="0"/>
            </a:br>
            <a:r>
              <a:rPr lang="en-US" dirty="0"/>
              <a:t>Sharing More Code</a:t>
            </a:r>
            <a:endParaRPr lang="it-IT" dirty="0"/>
          </a:p>
        </p:txBody>
      </p:sp>
      <p:sp>
        <p:nvSpPr>
          <p:cNvPr id="3" name="Segnaposto testo 2">
            <a:extLst>
              <a:ext uri="{FF2B5EF4-FFF2-40B4-BE49-F238E27FC236}">
                <a16:creationId xmlns:a16="http://schemas.microsoft.com/office/drawing/2014/main" id="{0170FC7B-AE97-4815-9E19-050A5D1FBA31}"/>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54972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3" name="Group 12"/>
          <p:cNvGrpSpPr/>
          <p:nvPr/>
        </p:nvGrpSpPr>
        <p:grpSpPr>
          <a:xfrm>
            <a:off x="3426487" y="1487575"/>
            <a:ext cx="5268057" cy="4688671"/>
            <a:chOff x="4183923" y="1663700"/>
            <a:chExt cx="4071805" cy="3673476"/>
          </a:xfrm>
        </p:grpSpPr>
        <p:sp>
          <p:nvSpPr>
            <p:cNvPr id="9" name="Line 5"/>
            <p:cNvSpPr>
              <a:spLocks noChangeShapeType="1"/>
            </p:cNvSpPr>
            <p:nvPr/>
          </p:nvSpPr>
          <p:spPr bwMode="auto">
            <a:xfrm>
              <a:off x="4183923" y="1663700"/>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dirty="0">
                <a:gradFill>
                  <a:gsLst>
                    <a:gs pos="0">
                      <a:srgbClr val="FFFFFF"/>
                    </a:gs>
                    <a:gs pos="100000">
                      <a:srgbClr val="FFFFFF"/>
                    </a:gs>
                  </a:gsLst>
                  <a:lin ang="5400000" scaled="0"/>
                </a:gradFill>
                <a:latin typeface="Segoe UI"/>
              </a:endParaRPr>
            </a:p>
          </p:txBody>
        </p:sp>
        <p:sp>
          <p:nvSpPr>
            <p:cNvPr id="12" name="Line 8"/>
            <p:cNvSpPr>
              <a:spLocks noChangeShapeType="1"/>
            </p:cNvSpPr>
            <p:nvPr/>
          </p:nvSpPr>
          <p:spPr bwMode="auto">
            <a:xfrm>
              <a:off x="4183923" y="5337176"/>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.NET </a:t>
            </a:r>
          </a:p>
        </p:txBody>
      </p:sp>
      <p:grpSp>
        <p:nvGrpSpPr>
          <p:cNvPr id="26" name="Group 25"/>
          <p:cNvGrpSpPr/>
          <p:nvPr/>
        </p:nvGrpSpPr>
        <p:grpSpPr>
          <a:xfrm>
            <a:off x="6097555" y="1408237"/>
            <a:ext cx="2856350" cy="4932905"/>
            <a:chOff x="6217440" y="1435100"/>
            <a:chExt cx="2914866" cy="5033962"/>
          </a:xfrm>
        </p:grpSpPr>
        <p:sp>
          <p:nvSpPr>
            <p:cNvPr id="27" name="Rectangle 26"/>
            <p:cNvSpPr/>
            <p:nvPr/>
          </p:nvSpPr>
          <p:spPr bwMode="auto">
            <a:xfrm>
              <a:off x="6217440" y="1435100"/>
              <a:ext cx="2914866"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nvGrpSpPr>
          <p:cNvPr id="29" name="Group 28"/>
          <p:cNvGrpSpPr/>
          <p:nvPr/>
        </p:nvGrpSpPr>
        <p:grpSpPr>
          <a:xfrm flipH="1">
            <a:off x="3224398" y="1408237"/>
            <a:ext cx="2869267" cy="4932905"/>
            <a:chOff x="6218237" y="1435100"/>
            <a:chExt cx="2928047" cy="5033962"/>
          </a:xfrm>
        </p:grpSpPr>
        <p:sp>
          <p:nvSpPr>
            <p:cNvPr id="30" name="Rectangle 29"/>
            <p:cNvSpPr/>
            <p:nvPr/>
          </p:nvSpPr>
          <p:spPr bwMode="auto">
            <a:xfrm>
              <a:off x="6227450" y="1435100"/>
              <a:ext cx="2918834"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sp>
        <p:nvSpPr>
          <p:cNvPr id="35" name="Title 2"/>
          <p:cNvSpPr txBox="1">
            <a:spLocks/>
          </p:cNvSpPr>
          <p:nvPr/>
        </p:nvSpPr>
        <p:spPr>
          <a:xfrm>
            <a:off x="1528670" y="291293"/>
            <a:ext cx="3326431" cy="899154"/>
          </a:xfrm>
          <a:prstGeom prst="rect">
            <a:avLst/>
          </a:prstGeom>
        </p:spPr>
        <p:txBody>
          <a:bodyPr vert="horz" wrap="square" lIns="143366" tIns="89604" rIns="143366" bIns="896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41">
              <a:defRPr/>
            </a:pPr>
            <a:r>
              <a:rPr lang="en-US" sz="4702" spc="-100">
                <a:gradFill>
                  <a:gsLst>
                    <a:gs pos="0">
                      <a:srgbClr val="FFFFFF"/>
                    </a:gs>
                    <a:gs pos="100000">
                      <a:srgbClr val="FFFFFF"/>
                    </a:gs>
                  </a:gsLst>
                  <a:lin ang="5400000" scaled="0"/>
                </a:gradFill>
                <a:latin typeface="Segoe UI Light"/>
              </a:rPr>
              <a:t>Everywhere</a:t>
            </a:r>
          </a:p>
        </p:txBody>
      </p:sp>
      <p:grpSp>
        <p:nvGrpSpPr>
          <p:cNvPr id="52" name="Group 51"/>
          <p:cNvGrpSpPr/>
          <p:nvPr/>
        </p:nvGrpSpPr>
        <p:grpSpPr>
          <a:xfrm>
            <a:off x="8466228" y="3288344"/>
            <a:ext cx="1193384" cy="1617966"/>
            <a:chOff x="8637016" y="3265125"/>
            <a:chExt cx="1217831" cy="1651112"/>
          </a:xfrm>
        </p:grpSpPr>
        <p:sp>
          <p:nvSpPr>
            <p:cNvPr id="37" name="TextBox 36"/>
            <p:cNvSpPr txBox="1"/>
            <p:nvPr/>
          </p:nvSpPr>
          <p:spPr>
            <a:xfrm>
              <a:off x="8637016" y="3928942"/>
              <a:ext cx="1217831" cy="987295"/>
            </a:xfrm>
            <a:prstGeom prst="rect">
              <a:avLst/>
            </a:prstGeom>
            <a:noFill/>
          </p:spPr>
          <p:txBody>
            <a:bodyPr wrap="none" lIns="179208" tIns="143366" rIns="179208" bIns="143366" rtlCol="0">
              <a:spAutoFit/>
            </a:bodyPr>
            <a:lstStyle/>
            <a:p>
              <a:pPr algn="ctr" defTabSz="913841">
                <a:lnSpc>
                  <a:spcPct val="90000"/>
                </a:lnSpc>
                <a:spcAft>
                  <a:spcPts val="588"/>
                </a:spcAft>
                <a:defRPr/>
              </a:pPr>
              <a:r>
                <a:rPr lang="en-US" sz="2400" kern="0">
                  <a:gradFill>
                    <a:gsLst>
                      <a:gs pos="0">
                        <a:srgbClr val="FFFFFF"/>
                      </a:gs>
                      <a:gs pos="100000">
                        <a:srgbClr val="FFFFFF"/>
                      </a:gs>
                    </a:gsLst>
                    <a:lin ang="5400000" scaled="0"/>
                  </a:gradFill>
                  <a:latin typeface="Segoe UI"/>
                </a:rPr>
                <a:t>Cloud</a:t>
              </a:r>
              <a:br>
                <a:rPr lang="en-US" sz="2400" kern="0">
                  <a:gradFill>
                    <a:gsLst>
                      <a:gs pos="0">
                        <a:srgbClr val="FFFFFF"/>
                      </a:gs>
                      <a:gs pos="100000">
                        <a:srgbClr val="FFFFFF"/>
                      </a:gs>
                    </a:gsLst>
                    <a:lin ang="5400000" scaled="0"/>
                  </a:gradFill>
                  <a:latin typeface="Segoe UI"/>
                </a:rPr>
              </a:br>
              <a:r>
                <a:rPr lang="en-US" sz="2400" kern="0">
                  <a:gradFill>
                    <a:gsLst>
                      <a:gs pos="0">
                        <a:srgbClr val="FFFFFF"/>
                      </a:gs>
                      <a:gs pos="100000">
                        <a:srgbClr val="FFFFFF"/>
                      </a:gs>
                    </a:gsLst>
                    <a:lin ang="5400000" scaled="0"/>
                  </a:gradFill>
                  <a:latin typeface="Segoe UI"/>
                </a:rPr>
                <a:t>native</a:t>
              </a:r>
            </a:p>
          </p:txBody>
        </p:sp>
        <p:sp>
          <p:nvSpPr>
            <p:cNvPr id="50" name="Freeform 19"/>
            <p:cNvSpPr>
              <a:spLocks/>
            </p:cNvSpPr>
            <p:nvPr/>
          </p:nvSpPr>
          <p:spPr bwMode="auto">
            <a:xfrm>
              <a:off x="8865250" y="3265125"/>
              <a:ext cx="761363" cy="5137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nvGrpSpPr>
          <p:cNvPr id="51" name="Group 50"/>
          <p:cNvGrpSpPr/>
          <p:nvPr/>
        </p:nvGrpSpPr>
        <p:grpSpPr>
          <a:xfrm>
            <a:off x="2471957" y="3073485"/>
            <a:ext cx="1278575" cy="1833459"/>
            <a:chOff x="2470929" y="3073383"/>
            <a:chExt cx="1278938" cy="1833979"/>
          </a:xfrm>
        </p:grpSpPr>
        <p:sp>
          <p:nvSpPr>
            <p:cNvPr id="36" name="TextBox 35"/>
            <p:cNvSpPr txBox="1"/>
            <p:nvPr/>
          </p:nvSpPr>
          <p:spPr>
            <a:xfrm>
              <a:off x="2470929" y="3939613"/>
              <a:ext cx="1278938" cy="967749"/>
            </a:xfrm>
            <a:prstGeom prst="rect">
              <a:avLst/>
            </a:prstGeom>
            <a:noFill/>
          </p:spPr>
          <p:txBody>
            <a:bodyPr wrap="none" lIns="179208" tIns="143366" rIns="179208" bIns="143366" rtlCol="0">
              <a:spAutoFit/>
            </a:bodyPr>
            <a:lstStyle/>
            <a:p>
              <a:pPr algn="ctr" defTabSz="913841">
                <a:lnSpc>
                  <a:spcPct val="90000"/>
                </a:lnSpc>
                <a:spcAft>
                  <a:spcPts val="588"/>
                </a:spcAft>
                <a:defRPr/>
              </a:pPr>
              <a:r>
                <a:rPr lang="en-US" sz="2400" kern="0" dirty="0">
                  <a:gradFill>
                    <a:gsLst>
                      <a:gs pos="0">
                        <a:srgbClr val="FFFFFF"/>
                      </a:gs>
                      <a:gs pos="100000">
                        <a:srgbClr val="FFFFFF"/>
                      </a:gs>
                    </a:gsLst>
                    <a:lin ang="5400000" scaled="0"/>
                  </a:gradFill>
                  <a:latin typeface="Segoe UI"/>
                </a:rPr>
                <a:t>Device</a:t>
              </a:r>
              <a:br>
                <a:rPr lang="en-US" sz="2400" kern="0" dirty="0">
                  <a:gradFill>
                    <a:gsLst>
                      <a:gs pos="0">
                        <a:srgbClr val="FFFFFF"/>
                      </a:gs>
                      <a:gs pos="100000">
                        <a:srgbClr val="FFFFFF"/>
                      </a:gs>
                    </a:gsLst>
                    <a:lin ang="5400000" scaled="0"/>
                  </a:gradFill>
                  <a:latin typeface="Segoe UI"/>
                </a:rPr>
              </a:br>
              <a:r>
                <a:rPr lang="en-US" sz="2400" kern="0" dirty="0">
                  <a:gradFill>
                    <a:gsLst>
                      <a:gs pos="0">
                        <a:srgbClr val="FFFFFF"/>
                      </a:gs>
                      <a:gs pos="100000">
                        <a:srgbClr val="FFFFFF"/>
                      </a:gs>
                    </a:gsLst>
                    <a:lin ang="5400000" scaled="0"/>
                  </a:gradFill>
                  <a:latin typeface="Segoe UI"/>
                </a:rPr>
                <a:t>native</a:t>
              </a:r>
            </a:p>
          </p:txBody>
        </p:sp>
        <p:grpSp>
          <p:nvGrpSpPr>
            <p:cNvPr id="4" name="Group 4"/>
            <p:cNvGrpSpPr>
              <a:grpSpLocks noChangeAspect="1"/>
            </p:cNvGrpSpPr>
            <p:nvPr/>
          </p:nvGrpSpPr>
          <p:grpSpPr bwMode="auto">
            <a:xfrm>
              <a:off x="2902628" y="3073383"/>
              <a:ext cx="404291" cy="718069"/>
              <a:chOff x="3773" y="2041"/>
              <a:chExt cx="134" cy="238"/>
            </a:xfrm>
          </p:grpSpPr>
          <p:sp>
            <p:nvSpPr>
              <p:cNvPr id="6" name="Freeform 5"/>
              <p:cNvSpPr>
                <a:spLocks/>
              </p:cNvSpPr>
              <p:nvPr/>
            </p:nvSpPr>
            <p:spPr bwMode="auto">
              <a:xfrm>
                <a:off x="3773" y="2041"/>
                <a:ext cx="134" cy="238"/>
              </a:xfrm>
              <a:custGeom>
                <a:avLst/>
                <a:gdLst>
                  <a:gd name="T0" fmla="*/ 58 w 64"/>
                  <a:gd name="T1" fmla="*/ 116 h 116"/>
                  <a:gd name="T2" fmla="*/ 6 w 64"/>
                  <a:gd name="T3" fmla="*/ 116 h 116"/>
                  <a:gd name="T4" fmla="*/ 0 w 64"/>
                  <a:gd name="T5" fmla="*/ 110 h 116"/>
                  <a:gd name="T6" fmla="*/ 0 w 64"/>
                  <a:gd name="T7" fmla="*/ 6 h 116"/>
                  <a:gd name="T8" fmla="*/ 6 w 64"/>
                  <a:gd name="T9" fmla="*/ 0 h 116"/>
                  <a:gd name="T10" fmla="*/ 58 w 64"/>
                  <a:gd name="T11" fmla="*/ 0 h 116"/>
                  <a:gd name="T12" fmla="*/ 64 w 64"/>
                  <a:gd name="T13" fmla="*/ 6 h 116"/>
                  <a:gd name="T14" fmla="*/ 64 w 64"/>
                  <a:gd name="T15" fmla="*/ 110 h 116"/>
                  <a:gd name="T16" fmla="*/ 58 w 6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6">
                    <a:moveTo>
                      <a:pt x="58" y="116"/>
                    </a:moveTo>
                    <a:cubicBezTo>
                      <a:pt x="6" y="116"/>
                      <a:pt x="6" y="116"/>
                      <a:pt x="6" y="116"/>
                    </a:cubicBezTo>
                    <a:cubicBezTo>
                      <a:pt x="3" y="116"/>
                      <a:pt x="0" y="113"/>
                      <a:pt x="0" y="110"/>
                    </a:cubicBezTo>
                    <a:cubicBezTo>
                      <a:pt x="0" y="6"/>
                      <a:pt x="0" y="6"/>
                      <a:pt x="0" y="6"/>
                    </a:cubicBezTo>
                    <a:cubicBezTo>
                      <a:pt x="0" y="3"/>
                      <a:pt x="3" y="0"/>
                      <a:pt x="6" y="0"/>
                    </a:cubicBezTo>
                    <a:cubicBezTo>
                      <a:pt x="58" y="0"/>
                      <a:pt x="58" y="0"/>
                      <a:pt x="58" y="0"/>
                    </a:cubicBezTo>
                    <a:cubicBezTo>
                      <a:pt x="61" y="0"/>
                      <a:pt x="64" y="3"/>
                      <a:pt x="64" y="6"/>
                    </a:cubicBezTo>
                    <a:cubicBezTo>
                      <a:pt x="64" y="110"/>
                      <a:pt x="64" y="110"/>
                      <a:pt x="64" y="110"/>
                    </a:cubicBezTo>
                    <a:cubicBezTo>
                      <a:pt x="64" y="113"/>
                      <a:pt x="61" y="116"/>
                      <a:pt x="58" y="116"/>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 name="Rectangle 6"/>
              <p:cNvSpPr>
                <a:spLocks noChangeArrowheads="1"/>
              </p:cNvSpPr>
              <p:nvPr/>
            </p:nvSpPr>
            <p:spPr bwMode="auto">
              <a:xfrm>
                <a:off x="3773" y="2074"/>
                <a:ext cx="134" cy="156"/>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8" name="Line 7"/>
              <p:cNvSpPr>
                <a:spLocks noChangeShapeType="1"/>
              </p:cNvSpPr>
              <p:nvPr/>
            </p:nvSpPr>
            <p:spPr bwMode="auto">
              <a:xfrm>
                <a:off x="3798"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0" name="Line 8"/>
              <p:cNvSpPr>
                <a:spLocks noChangeShapeType="1"/>
              </p:cNvSpPr>
              <p:nvPr/>
            </p:nvSpPr>
            <p:spPr bwMode="auto">
              <a:xfrm>
                <a:off x="3832" y="2107"/>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1" name="Line 9"/>
              <p:cNvSpPr>
                <a:spLocks noChangeShapeType="1"/>
              </p:cNvSpPr>
              <p:nvPr/>
            </p:nvSpPr>
            <p:spPr bwMode="auto">
              <a:xfrm>
                <a:off x="3865"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4" name="Line 10"/>
              <p:cNvSpPr>
                <a:spLocks noChangeShapeType="1"/>
              </p:cNvSpPr>
              <p:nvPr/>
            </p:nvSpPr>
            <p:spPr bwMode="auto">
              <a:xfrm>
                <a:off x="3798"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5" name="Line 11"/>
              <p:cNvSpPr>
                <a:spLocks noChangeShapeType="1"/>
              </p:cNvSpPr>
              <p:nvPr/>
            </p:nvSpPr>
            <p:spPr bwMode="auto">
              <a:xfrm>
                <a:off x="3832" y="2139"/>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6" name="Line 12"/>
              <p:cNvSpPr>
                <a:spLocks noChangeShapeType="1"/>
              </p:cNvSpPr>
              <p:nvPr/>
            </p:nvSpPr>
            <p:spPr bwMode="auto">
              <a:xfrm>
                <a:off x="3865"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7" name="Line 13"/>
              <p:cNvSpPr>
                <a:spLocks noChangeShapeType="1"/>
              </p:cNvSpPr>
              <p:nvPr/>
            </p:nvSpPr>
            <p:spPr bwMode="auto">
              <a:xfrm>
                <a:off x="3798" y="2172"/>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8" name="Line 14"/>
              <p:cNvSpPr>
                <a:spLocks noChangeShapeType="1"/>
              </p:cNvSpPr>
              <p:nvPr/>
            </p:nvSpPr>
            <p:spPr bwMode="auto">
              <a:xfrm>
                <a:off x="3832" y="217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9" name="Line 15"/>
              <p:cNvSpPr>
                <a:spLocks noChangeShapeType="1"/>
              </p:cNvSpPr>
              <p:nvPr/>
            </p:nvSpPr>
            <p:spPr bwMode="auto">
              <a:xfrm>
                <a:off x="3832" y="2254"/>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grpSp>
        <p:nvGrpSpPr>
          <p:cNvPr id="79" name="Group 78"/>
          <p:cNvGrpSpPr/>
          <p:nvPr/>
        </p:nvGrpSpPr>
        <p:grpSpPr>
          <a:xfrm>
            <a:off x="5304114" y="3136221"/>
            <a:ext cx="1583773" cy="1812698"/>
            <a:chOff x="5303889" y="3136136"/>
            <a:chExt cx="1584222" cy="1813213"/>
          </a:xfrm>
        </p:grpSpPr>
        <p:sp>
          <p:nvSpPr>
            <p:cNvPr id="33" name="TextBox 32"/>
            <p:cNvSpPr txBox="1"/>
            <p:nvPr/>
          </p:nvSpPr>
          <p:spPr>
            <a:xfrm>
              <a:off x="5305050" y="3981663"/>
              <a:ext cx="1581905" cy="967686"/>
            </a:xfrm>
            <a:prstGeom prst="rect">
              <a:avLst/>
            </a:prstGeom>
            <a:noFill/>
          </p:spPr>
          <p:txBody>
            <a:bodyPr wrap="none" lIns="179208" tIns="143366" rIns="179208" bIns="143366" rtlCol="0">
              <a:spAutoFit/>
            </a:bodyPr>
            <a:lstStyle/>
            <a:p>
              <a:pPr algn="ctr" defTabSz="913841">
                <a:lnSpc>
                  <a:spcPct val="90000"/>
                </a:lnSpc>
                <a:spcAft>
                  <a:spcPts val="588"/>
                </a:spcAft>
                <a:defRPr/>
              </a:pPr>
              <a:r>
                <a:rPr lang="en-US" sz="4800" kern="0" dirty="0">
                  <a:gradFill>
                    <a:gsLst>
                      <a:gs pos="0">
                        <a:srgbClr val="FFFFFF"/>
                      </a:gs>
                      <a:gs pos="100000">
                        <a:srgbClr val="FFFFFF"/>
                      </a:gs>
                    </a:gsLst>
                    <a:lin ang="5400000" scaled="0"/>
                  </a:gradFill>
                  <a:latin typeface="Segoe UI Light"/>
                </a:rPr>
                <a:t>.NET</a:t>
              </a:r>
            </a:p>
          </p:txBody>
        </p:sp>
        <p:grpSp>
          <p:nvGrpSpPr>
            <p:cNvPr id="78" name="Group 77"/>
            <p:cNvGrpSpPr/>
            <p:nvPr/>
          </p:nvGrpSpPr>
          <p:grpSpPr>
            <a:xfrm>
              <a:off x="5303889" y="3136136"/>
              <a:ext cx="1584222" cy="652802"/>
              <a:chOff x="5222548" y="3136136"/>
              <a:chExt cx="1584222" cy="652802"/>
            </a:xfrm>
          </p:grpSpPr>
          <p:grpSp>
            <p:nvGrpSpPr>
              <p:cNvPr id="21" name="Group 18"/>
              <p:cNvGrpSpPr>
                <a:grpSpLocks noChangeAspect="1"/>
              </p:cNvGrpSpPr>
              <p:nvPr/>
            </p:nvGrpSpPr>
            <p:grpSpPr bwMode="auto">
              <a:xfrm>
                <a:off x="6039190" y="3136136"/>
                <a:ext cx="767580" cy="652802"/>
                <a:chOff x="3733" y="2069"/>
                <a:chExt cx="214" cy="182"/>
              </a:xfrm>
            </p:grpSpPr>
            <p:sp>
              <p:nvSpPr>
                <p:cNvPr id="23" name="Freeform 19"/>
                <p:cNvSpPr>
                  <a:spLocks/>
                </p:cNvSpPr>
                <p:nvPr/>
              </p:nvSpPr>
              <p:spPr bwMode="auto">
                <a:xfrm>
                  <a:off x="3774" y="2069"/>
                  <a:ext cx="173" cy="182"/>
                </a:xfrm>
                <a:custGeom>
                  <a:avLst/>
                  <a:gdLst>
                    <a:gd name="T0" fmla="*/ 0 w 173"/>
                    <a:gd name="T1" fmla="*/ 182 h 182"/>
                    <a:gd name="T2" fmla="*/ 173 w 173"/>
                    <a:gd name="T3" fmla="*/ 182 h 182"/>
                    <a:gd name="T4" fmla="*/ 173 w 173"/>
                    <a:gd name="T5" fmla="*/ 0 h 182"/>
                    <a:gd name="T6" fmla="*/ 66 w 173"/>
                    <a:gd name="T7" fmla="*/ 0 h 182"/>
                    <a:gd name="T8" fmla="*/ 66 w 173"/>
                    <a:gd name="T9" fmla="*/ 42 h 182"/>
                  </a:gdLst>
                  <a:ahLst/>
                  <a:cxnLst>
                    <a:cxn ang="0">
                      <a:pos x="T0" y="T1"/>
                    </a:cxn>
                    <a:cxn ang="0">
                      <a:pos x="T2" y="T3"/>
                    </a:cxn>
                    <a:cxn ang="0">
                      <a:pos x="T4" y="T5"/>
                    </a:cxn>
                    <a:cxn ang="0">
                      <a:pos x="T6" y="T7"/>
                    </a:cxn>
                    <a:cxn ang="0">
                      <a:pos x="T8" y="T9"/>
                    </a:cxn>
                  </a:cxnLst>
                  <a:rect l="0" t="0" r="r" b="b"/>
                  <a:pathLst>
                    <a:path w="173" h="182">
                      <a:moveTo>
                        <a:pt x="0" y="182"/>
                      </a:moveTo>
                      <a:lnTo>
                        <a:pt x="173" y="182"/>
                      </a:lnTo>
                      <a:lnTo>
                        <a:pt x="173" y="0"/>
                      </a:lnTo>
                      <a:lnTo>
                        <a:pt x="66" y="0"/>
                      </a:lnTo>
                      <a:lnTo>
                        <a:pt x="66" y="42"/>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24" name="Rectangle 20"/>
                <p:cNvSpPr>
                  <a:spLocks noChangeArrowheads="1"/>
                </p:cNvSpPr>
                <p:nvPr/>
              </p:nvSpPr>
              <p:spPr bwMode="auto">
                <a:xfrm>
                  <a:off x="3733" y="2119"/>
                  <a:ext cx="156" cy="99"/>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25" name="Line 21"/>
                <p:cNvSpPr>
                  <a:spLocks noChangeShapeType="1"/>
                </p:cNvSpPr>
                <p:nvPr/>
              </p:nvSpPr>
              <p:spPr bwMode="auto">
                <a:xfrm>
                  <a:off x="3889" y="213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32" name="Line 22"/>
                <p:cNvSpPr>
                  <a:spLocks noChangeShapeType="1"/>
                </p:cNvSpPr>
                <p:nvPr/>
              </p:nvSpPr>
              <p:spPr bwMode="auto">
                <a:xfrm>
                  <a:off x="3889" y="218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34" name="Line 23"/>
                <p:cNvSpPr>
                  <a:spLocks noChangeShapeType="1"/>
                </p:cNvSpPr>
                <p:nvPr/>
              </p:nvSpPr>
              <p:spPr bwMode="auto">
                <a:xfrm>
                  <a:off x="3914" y="2094"/>
                  <a:ext cx="0" cy="1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38" name="Line 24"/>
                <p:cNvSpPr>
                  <a:spLocks noChangeShapeType="1"/>
                </p:cNvSpPr>
                <p:nvPr/>
              </p:nvSpPr>
              <p:spPr bwMode="auto">
                <a:xfrm flipV="1">
                  <a:off x="3815" y="2218"/>
                  <a:ext cx="0" cy="33"/>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nvGrpSpPr>
              <p:cNvPr id="64" name="Group 22"/>
              <p:cNvGrpSpPr>
                <a:grpSpLocks noChangeAspect="1"/>
              </p:cNvGrpSpPr>
              <p:nvPr/>
            </p:nvGrpSpPr>
            <p:grpSpPr bwMode="auto">
              <a:xfrm>
                <a:off x="5222548" y="3136136"/>
                <a:ext cx="629277" cy="652802"/>
                <a:chOff x="3733" y="2049"/>
                <a:chExt cx="214" cy="222"/>
              </a:xfrm>
            </p:grpSpPr>
            <p:sp>
              <p:nvSpPr>
                <p:cNvPr id="66" name="Rectangle 23"/>
                <p:cNvSpPr>
                  <a:spLocks noChangeArrowheads="1"/>
                </p:cNvSpPr>
                <p:nvPr/>
              </p:nvSpPr>
              <p:spPr bwMode="auto">
                <a:xfrm>
                  <a:off x="3733" y="2049"/>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67" name="Line 24"/>
                <p:cNvSpPr>
                  <a:spLocks noChangeShapeType="1"/>
                </p:cNvSpPr>
                <p:nvPr/>
              </p:nvSpPr>
              <p:spPr bwMode="auto">
                <a:xfrm flipH="1">
                  <a:off x="3906" y="2078"/>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68" name="Line 25"/>
                <p:cNvSpPr>
                  <a:spLocks noChangeShapeType="1"/>
                </p:cNvSpPr>
                <p:nvPr/>
              </p:nvSpPr>
              <p:spPr bwMode="auto">
                <a:xfrm flipH="1">
                  <a:off x="3774" y="2078"/>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69" name="Rectangle 26"/>
                <p:cNvSpPr>
                  <a:spLocks noChangeArrowheads="1"/>
                </p:cNvSpPr>
                <p:nvPr/>
              </p:nvSpPr>
              <p:spPr bwMode="auto">
                <a:xfrm>
                  <a:off x="3733" y="2131"/>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0" name="Line 27"/>
                <p:cNvSpPr>
                  <a:spLocks noChangeShapeType="1"/>
                </p:cNvSpPr>
                <p:nvPr/>
              </p:nvSpPr>
              <p:spPr bwMode="auto">
                <a:xfrm flipH="1">
                  <a:off x="3906" y="2160"/>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1" name="Line 28"/>
                <p:cNvSpPr>
                  <a:spLocks noChangeShapeType="1"/>
                </p:cNvSpPr>
                <p:nvPr/>
              </p:nvSpPr>
              <p:spPr bwMode="auto">
                <a:xfrm flipH="1">
                  <a:off x="3774" y="2160"/>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2" name="Rectangle 29"/>
                <p:cNvSpPr>
                  <a:spLocks noChangeArrowheads="1"/>
                </p:cNvSpPr>
                <p:nvPr/>
              </p:nvSpPr>
              <p:spPr bwMode="auto">
                <a:xfrm>
                  <a:off x="3733" y="2213"/>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3" name="Line 30"/>
                <p:cNvSpPr>
                  <a:spLocks noChangeShapeType="1"/>
                </p:cNvSpPr>
                <p:nvPr/>
              </p:nvSpPr>
              <p:spPr bwMode="auto">
                <a:xfrm flipH="1">
                  <a:off x="3906" y="224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4" name="Line 31"/>
                <p:cNvSpPr>
                  <a:spLocks noChangeShapeType="1"/>
                </p:cNvSpPr>
                <p:nvPr/>
              </p:nvSpPr>
              <p:spPr bwMode="auto">
                <a:xfrm flipH="1">
                  <a:off x="3774" y="2242"/>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5" name="Line 32"/>
                <p:cNvSpPr>
                  <a:spLocks noChangeShapeType="1"/>
                </p:cNvSpPr>
                <p:nvPr/>
              </p:nvSpPr>
              <p:spPr bwMode="auto">
                <a:xfrm flipV="1">
                  <a:off x="3881" y="2152"/>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6" name="Line 33"/>
                <p:cNvSpPr>
                  <a:spLocks noChangeShapeType="1"/>
                </p:cNvSpPr>
                <p:nvPr/>
              </p:nvSpPr>
              <p:spPr bwMode="auto">
                <a:xfrm flipV="1">
                  <a:off x="3881" y="2070"/>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7" name="Line 34"/>
                <p:cNvSpPr>
                  <a:spLocks noChangeShapeType="1"/>
                </p:cNvSpPr>
                <p:nvPr/>
              </p:nvSpPr>
              <p:spPr bwMode="auto">
                <a:xfrm flipV="1">
                  <a:off x="3881" y="2234"/>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grpSp>
      <p:sp>
        <p:nvSpPr>
          <p:cNvPr id="58" name="Rectangle: Rounded Corners 57"/>
          <p:cNvSpPr/>
          <p:nvPr/>
        </p:nvSpPr>
        <p:spPr bwMode="auto">
          <a:xfrm>
            <a:off x="2524038" y="4650064"/>
            <a:ext cx="7143928" cy="931030"/>
          </a:xfrm>
          <a:prstGeom prst="roundRect">
            <a:avLst>
              <a:gd name="adj" fmla="val 50000"/>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697">
              <a:defRPr/>
            </a:pPr>
            <a:r>
              <a:rPr lang="en-US" sz="2745" b="1" kern="0" dirty="0">
                <a:gradFill>
                  <a:gsLst>
                    <a:gs pos="0">
                      <a:srgbClr val="FFFFFF"/>
                    </a:gs>
                    <a:gs pos="100000">
                      <a:srgbClr val="FFFFFF"/>
                    </a:gs>
                  </a:gsLst>
                  <a:lin ang="5400000" scaled="0"/>
                </a:gradFill>
                <a:latin typeface="Segoe UI Light"/>
              </a:rPr>
              <a:t>.NET STANDARD LIBRARY</a:t>
            </a:r>
          </a:p>
        </p:txBody>
      </p:sp>
      <p:sp>
        <p:nvSpPr>
          <p:cNvPr id="2" name="Rectangle 1"/>
          <p:cNvSpPr/>
          <p:nvPr/>
        </p:nvSpPr>
        <p:spPr bwMode="auto">
          <a:xfrm>
            <a:off x="4527867" y="4126329"/>
            <a:ext cx="3131597" cy="591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745" kern="0" dirty="0">
                <a:gradFill>
                  <a:gsLst>
                    <a:gs pos="0">
                      <a:srgbClr val="FFFFFF"/>
                    </a:gs>
                    <a:gs pos="100000">
                      <a:srgbClr val="FFFFFF"/>
                    </a:gs>
                  </a:gsLst>
                  <a:lin ang="5400000" scaled="0"/>
                </a:gradFill>
                <a:latin typeface="Segoe UI"/>
                <a:ea typeface="Segoe UI" pitchFamily="34" charset="0"/>
                <a:cs typeface="Segoe UI" pitchFamily="34" charset="0"/>
              </a:rPr>
              <a:t>.NET Everywhere</a:t>
            </a:r>
          </a:p>
        </p:txBody>
      </p:sp>
      <p:grpSp>
        <p:nvGrpSpPr>
          <p:cNvPr id="22" name="Group 21"/>
          <p:cNvGrpSpPr/>
          <p:nvPr/>
        </p:nvGrpSpPr>
        <p:grpSpPr>
          <a:xfrm>
            <a:off x="2471959" y="3053010"/>
            <a:ext cx="7182954" cy="1894340"/>
            <a:chOff x="2521000" y="3113677"/>
            <a:chExt cx="7328027" cy="1932599"/>
          </a:xfrm>
        </p:grpSpPr>
        <p:pic>
          <p:nvPicPr>
            <p:cNvPr id="5" name="Picture 4"/>
            <p:cNvPicPr>
              <a:picLocks noChangeAspect="1"/>
            </p:cNvPicPr>
            <p:nvPr/>
          </p:nvPicPr>
          <p:blipFill>
            <a:blip r:embed="rId3"/>
            <a:stretch>
              <a:fillRect/>
            </a:stretch>
          </p:blipFill>
          <p:spPr>
            <a:xfrm>
              <a:off x="2521000" y="3113677"/>
              <a:ext cx="7328027" cy="1932599"/>
            </a:xfrm>
            <a:prstGeom prst="rect">
              <a:avLst/>
            </a:prstGeom>
          </p:spPr>
        </p:pic>
        <p:sp>
          <p:nvSpPr>
            <p:cNvPr id="20" name="Rectangle 19"/>
            <p:cNvSpPr/>
            <p:nvPr/>
          </p:nvSpPr>
          <p:spPr bwMode="auto">
            <a:xfrm>
              <a:off x="4613637" y="4213157"/>
              <a:ext cx="3186705" cy="565649"/>
            </a:xfrm>
            <a:prstGeom prst="rect">
              <a:avLst/>
            </a:prstGeom>
            <a:no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1489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26000" decel="7000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nodeType="clickEffect">
                                  <p:stCondLst>
                                    <p:cond delay="0"/>
                                  </p:stCondLst>
                                  <p:childTnLst>
                                    <p:animMotion origin="layout" path="M 8.34823E-7 -1.48434E-6 L 0.21279 -1.48434E-6 " pathEditMode="relative" rAng="0" ptsTypes="AA">
                                      <p:cBhvr>
                                        <p:cTn id="24" dur="1000" fill="hold"/>
                                        <p:tgtEl>
                                          <p:spTgt spid="26"/>
                                        </p:tgtEl>
                                        <p:attrNameLst>
                                          <p:attrName>ppt_x</p:attrName>
                                          <p:attrName>ppt_y</p:attrName>
                                        </p:attrNameLst>
                                      </p:cBhvr>
                                      <p:rCtr x="10633" y="0"/>
                                    </p:animMotion>
                                  </p:childTnLst>
                                </p:cTn>
                              </p:par>
                              <p:par>
                                <p:cTn id="25" presetID="35" presetClass="path" presetSubtype="0" decel="100000" fill="hold" nodeType="withEffect">
                                  <p:stCondLst>
                                    <p:cond delay="0"/>
                                  </p:stCondLst>
                                  <p:childTnLst>
                                    <p:animMotion origin="layout" path="M -2.59127E-6 -1.48434E-6 L -0.21343 -1.48434E-6 " pathEditMode="relative" rAng="0" ptsTypes="AA">
                                      <p:cBhvr>
                                        <p:cTn id="26" dur="1000" fill="hold"/>
                                        <p:tgtEl>
                                          <p:spTgt spid="29"/>
                                        </p:tgtEl>
                                        <p:attrNameLst>
                                          <p:attrName>ppt_x</p:attrName>
                                          <p:attrName>ppt_y</p:attrName>
                                        </p:attrNameLst>
                                      </p:cBhvr>
                                      <p:rCtr x="-10671" y="0"/>
                                    </p:animMotion>
                                  </p:childTnLst>
                                </p:cTn>
                              </p:par>
                              <p:par>
                                <p:cTn id="27" presetID="10" presetClass="entr" presetSubtype="0" fill="hold" grpId="0" nodeType="with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50"/>
                                        <p:tgtEl>
                                          <p:spTgt spid="35"/>
                                        </p:tgtEl>
                                      </p:cBhvr>
                                    </p:animEffect>
                                  </p:childTnLst>
                                </p:cTn>
                              </p:par>
                              <p:par>
                                <p:cTn id="30" presetID="42" presetClass="path" presetSubtype="0" decel="100000" fill="hold" grpId="1" nodeType="withEffect">
                                  <p:stCondLst>
                                    <p:cond delay="0"/>
                                  </p:stCondLst>
                                  <p:childTnLst>
                                    <p:animMotion origin="layout" path="M 1.42967E-7 2.46482E-6 L 1.42967E-7 0.05447 " pathEditMode="relative" rAng="0" ptsTypes="AA">
                                      <p:cBhvr>
                                        <p:cTn id="31" dur="500" spd="-100000" fill="hold"/>
                                        <p:tgtEl>
                                          <p:spTgt spid="35"/>
                                        </p:tgtEl>
                                        <p:attrNameLst>
                                          <p:attrName>ppt_x</p:attrName>
                                          <p:attrName>ppt_y</p:attrName>
                                        </p:attrNameLst>
                                      </p:cBhvr>
                                      <p:rCtr x="0" y="2724"/>
                                    </p:animMotion>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3" presetClass="emph" presetSubtype="2" autoRev="1" fill="hold" grpId="2" nodeType="withEffect">
                                  <p:stCondLst>
                                    <p:cond delay="0"/>
                                  </p:stCondLst>
                                  <p:childTnLst>
                                    <p:animClr clrSpc="rgb" dir="cw">
                                      <p:cBhvr override="childStyle">
                                        <p:cTn id="36" dur="750" fill="hold"/>
                                        <p:tgtEl>
                                          <p:spTgt spid="35"/>
                                        </p:tgtEl>
                                        <p:attrNameLst>
                                          <p:attrName>style.color</p:attrName>
                                        </p:attrNameLst>
                                      </p:cBhvr>
                                      <p:to>
                                        <a:srgbClr val="FFB900"/>
                                      </p:to>
                                    </p:animClr>
                                  </p:childTnLst>
                                </p:cTn>
                              </p:par>
                              <p:par>
                                <p:cTn id="37" presetID="10" presetClass="entr" presetSubtype="0" fill="hold" nodeType="withEffect">
                                  <p:stCondLst>
                                    <p:cond delay="5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42" presetClass="path" presetSubtype="0" decel="100000" fill="hold" nodeType="withEffect">
                                  <p:stCondLst>
                                    <p:cond delay="250"/>
                                  </p:stCondLst>
                                  <p:childTnLst>
                                    <p:animMotion origin="layout" path="M 6.25E-7 3.7037E-6 L 6.25E-7 0.05439 " pathEditMode="relative" rAng="0" ptsTypes="AA">
                                      <p:cBhvr>
                                        <p:cTn id="41" dur="500" spd="-100000" fill="hold"/>
                                        <p:tgtEl>
                                          <p:spTgt spid="52"/>
                                        </p:tgtEl>
                                        <p:attrNameLst>
                                          <p:attrName>ppt_x</p:attrName>
                                          <p:attrName>ppt_y</p:attrName>
                                        </p:attrNameLst>
                                      </p:cBhvr>
                                      <p:rCtr x="0" y="2708"/>
                                    </p:animMotion>
                                  </p:childTnLst>
                                </p:cTn>
                              </p:par>
                              <p:par>
                                <p:cTn id="42" presetID="10" presetClass="entr" presetSubtype="0" fill="hold" nodeType="withEffect">
                                  <p:stCondLst>
                                    <p:cond delay="5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250"/>
                                        <p:tgtEl>
                                          <p:spTgt spid="51"/>
                                        </p:tgtEl>
                                      </p:cBhvr>
                                    </p:animEffect>
                                  </p:childTnLst>
                                </p:cTn>
                              </p:par>
                              <p:par>
                                <p:cTn id="45" presetID="42" presetClass="path" presetSubtype="0" decel="100000" fill="hold" nodeType="withEffect">
                                  <p:stCondLst>
                                    <p:cond delay="250"/>
                                  </p:stCondLst>
                                  <p:childTnLst>
                                    <p:animMotion origin="layout" path="M 6.25E-7 3.7037E-6 L 6.25E-7 0.05439 " pathEditMode="relative" rAng="0" ptsTypes="AA">
                                      <p:cBhvr>
                                        <p:cTn id="46" dur="500" spd="-100000" fill="hold"/>
                                        <p:tgtEl>
                                          <p:spTgt spid="51"/>
                                        </p:tgtEl>
                                        <p:attrNameLst>
                                          <p:attrName>ppt_x</p:attrName>
                                          <p:attrName>ppt_y</p:attrName>
                                        </p:attrNameLst>
                                      </p:cBhvr>
                                      <p:rCtr x="0" y="2708"/>
                                    </p:animMotion>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64" presetClass="path" presetSubtype="0" decel="100000" fill="hold" nodeType="withEffect">
                                  <p:stCondLst>
                                    <p:cond delay="0"/>
                                  </p:stCondLst>
                                  <p:childTnLst>
                                    <p:animMotion origin="layout" path="M 2.79806E-6 2.22424E-6 L 2.79806E-6 -0.07399 " pathEditMode="relative" rAng="0" ptsTypes="AA">
                                      <p:cBhvr>
                                        <p:cTn id="64" dur="500" fill="hold"/>
                                        <p:tgtEl>
                                          <p:spTgt spid="22"/>
                                        </p:tgtEl>
                                        <p:attrNameLst>
                                          <p:attrName>ppt_x</p:attrName>
                                          <p:attrName>ppt_y</p:attrName>
                                        </p:attrNameLst>
                                      </p:cBhvr>
                                      <p:rCtr x="0" y="-3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5" grpId="2"/>
      <p:bldP spid="58" grpId="0" animBg="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	</a:t>
            </a:r>
          </a:p>
        </p:txBody>
      </p:sp>
      <p:sp>
        <p:nvSpPr>
          <p:cNvPr id="4" name="Text Placeholder 3"/>
          <p:cNvSpPr>
            <a:spLocks noGrp="1"/>
          </p:cNvSpPr>
          <p:nvPr>
            <p:ph type="body" sz="quarter" idx="10"/>
          </p:nvPr>
        </p:nvSpPr>
        <p:spPr>
          <a:xfrm>
            <a:off x="269242" y="1189177"/>
            <a:ext cx="11653523" cy="727315"/>
          </a:xfrm>
        </p:spPr>
        <p:txBody>
          <a:bodyPr/>
          <a:lstStyle/>
          <a:p>
            <a:endParaRPr lang="en-US"/>
          </a:p>
        </p:txBody>
      </p:sp>
      <p:pic>
        <p:nvPicPr>
          <p:cNvPr id="1026" name="Picture 2" descr="https://s3.amazonaws.com/blog.xamarin.com/wp-content/uploads/2017/08/07160915/netstand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508" y="1189498"/>
            <a:ext cx="8527073" cy="507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9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957" y="2651648"/>
            <a:ext cx="5754088" cy="268862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957" y="2183679"/>
            <a:ext cx="1901776" cy="445637"/>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5113" y="2183679"/>
            <a:ext cx="1901776" cy="445637"/>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269" y="2183679"/>
            <a:ext cx="1901776" cy="44563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solidFill>
                  <a:srgbClr val="00BBF1"/>
                </a:solidFill>
                <a:ea typeface="Segoe UI" pitchFamily="34" charset="0"/>
                <a:cs typeface="Segoe UI" pitchFamily="34" charset="0"/>
              </a:rPr>
              <a:t> </a:t>
            </a:r>
          </a:p>
        </p:txBody>
      </p:sp>
      <p:sp>
        <p:nvSpPr>
          <p:cNvPr id="47" name="Oval 46"/>
          <p:cNvSpPr/>
          <p:nvPr/>
        </p:nvSpPr>
        <p:spPr bwMode="auto">
          <a:xfrm>
            <a:off x="3777886" y="1235140"/>
            <a:ext cx="783918" cy="783916"/>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endParaRPr lang="en-US" sz="785"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04043" y="1232204"/>
            <a:ext cx="783918" cy="783916"/>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endParaRPr lang="en-US" sz="785"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630199" y="1232204"/>
            <a:ext cx="783918" cy="783916"/>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endParaRPr lang="en-US" sz="785"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00685" y="2846897"/>
            <a:ext cx="738317" cy="67027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algn="ctr" defTabSz="93236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842" y="2846897"/>
            <a:ext cx="738317" cy="67027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algn="ctr" defTabSz="93236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2997" y="2846897"/>
            <a:ext cx="738317" cy="67027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algn="ctr" defTabSz="93236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957" y="3544136"/>
            <a:ext cx="5754088" cy="843615"/>
          </a:xfrm>
          <a:prstGeom prst="rect">
            <a:avLst/>
          </a:prstGeom>
          <a:noFill/>
        </p:spPr>
        <p:txBody>
          <a:bodyPr wrap="square" lIns="179260" tIns="143408" rIns="179260" bIns="143408" rtlCol="0">
            <a:spAutoFit/>
          </a:bodyPr>
          <a:lstStyle/>
          <a:p>
            <a:pPr algn="ctr" defTabSz="914063" fontAlgn="base">
              <a:spcBef>
                <a:spcPct val="0"/>
              </a:spcBef>
              <a:spcAft>
                <a:spcPct val="0"/>
              </a:spcAft>
            </a:pPr>
            <a:r>
              <a:rPr lang="en-US" sz="3600"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963314" y="1475967"/>
            <a:ext cx="470844" cy="296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4380" y="1361219"/>
            <a:ext cx="443243" cy="533142"/>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5857" y="1437346"/>
            <a:ext cx="432599" cy="432472"/>
          </a:xfrm>
          <a:prstGeom prst="rect">
            <a:avLst/>
          </a:prstGeom>
        </p:spPr>
      </p:pic>
    </p:spTree>
    <p:extLst>
      <p:ext uri="{BB962C8B-B14F-4D97-AF65-F5344CB8AC3E}">
        <p14:creationId xmlns:p14="http://schemas.microsoft.com/office/powerpoint/2010/main" val="194024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65" grpId="0" animBg="1"/>
      <p:bldP spid="68" grpId="0" animBg="1"/>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89957"/>
            <a:ext cx="8066995" cy="899538"/>
          </a:xfrm>
        </p:spPr>
        <p:txBody>
          <a:bodyPr/>
          <a:lstStyle/>
          <a:p>
            <a:r>
              <a:rPr lang="en-US" dirty="0"/>
              <a:t>Plugins for </a:t>
            </a:r>
            <a:r>
              <a:rPr lang="en-US" sz="4700" dirty="0"/>
              <a:t>Xamarin &amp; Windows</a:t>
            </a:r>
          </a:p>
        </p:txBody>
      </p:sp>
      <p:sp>
        <p:nvSpPr>
          <p:cNvPr id="44" name="Rectangle 43"/>
          <p:cNvSpPr/>
          <p:nvPr/>
        </p:nvSpPr>
        <p:spPr bwMode="auto">
          <a:xfrm>
            <a:off x="1355682" y="2163739"/>
            <a:ext cx="9480638" cy="146578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683" y="2373126"/>
            <a:ext cx="9480637" cy="966725"/>
          </a:xfrm>
          <a:prstGeom prst="rect">
            <a:avLst/>
          </a:prstGeom>
          <a:noFill/>
        </p:spPr>
        <p:txBody>
          <a:bodyPr wrap="square" lIns="179260" tIns="143408" rIns="179260" bIns="143408" rtlCol="0">
            <a:spAutoFit/>
          </a:bodyPr>
          <a:lstStyle/>
          <a:p>
            <a:pPr algn="ctr" defTabSz="914063"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682" y="4092835"/>
            <a:ext cx="9480638" cy="1420888"/>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28" y="503894"/>
            <a:ext cx="5709320" cy="51489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28"/>
            <a:r>
              <a:rPr lang="en-US" sz="2800" dirty="0"/>
              <a:t>Xamarin.com/plugins</a:t>
            </a:r>
          </a:p>
          <a:p>
            <a:pPr algn="ctr" defTabSz="914328"/>
            <a:endParaRPr lang="en-US" sz="2800" dirty="0"/>
          </a:p>
        </p:txBody>
      </p:sp>
    </p:spTree>
    <p:extLst>
      <p:ext uri="{BB962C8B-B14F-4D97-AF65-F5344CB8AC3E}">
        <p14:creationId xmlns:p14="http://schemas.microsoft.com/office/powerpoint/2010/main" val="2673616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p:txBody>
          <a:bodyPr/>
          <a:lstStyle/>
          <a:p>
            <a:r>
              <a:rPr lang="it-IT" dirty="0"/>
              <a:t>Demo</a:t>
            </a:r>
          </a:p>
        </p:txBody>
      </p:sp>
      <p:sp>
        <p:nvSpPr>
          <p:cNvPr id="5" name="Text Placeholder 4">
            <a:extLst>
              <a:ext uri="{FF2B5EF4-FFF2-40B4-BE49-F238E27FC236}">
                <a16:creationId xmlns:a16="http://schemas.microsoft.com/office/drawing/2014/main" id="{0CA85599-FB3F-4B9F-BBB0-88DED3B08300}"/>
              </a:ext>
            </a:extLst>
          </p:cNvPr>
          <p:cNvSpPr>
            <a:spLocks noGrp="1"/>
          </p:cNvSpPr>
          <p:nvPr>
            <p:ph type="body" idx="1"/>
          </p:nvPr>
        </p:nvSpPr>
        <p:spPr/>
        <p:txBody>
          <a:bodyPr/>
          <a:lstStyle/>
          <a:p>
            <a:r>
              <a:rPr lang="it-IT" dirty="0"/>
              <a:t>Xamarin Plugins</a:t>
            </a:r>
          </a:p>
          <a:p>
            <a:r>
              <a:rPr lang="it-IT" dirty="0"/>
              <a:t>From </a:t>
            </a:r>
            <a:r>
              <a:rPr lang="it-IT" dirty="0" err="1"/>
              <a:t>Portable</a:t>
            </a:r>
            <a:r>
              <a:rPr lang="it-IT" dirty="0"/>
              <a:t> Class Libraries to .NET Standard</a:t>
            </a:r>
          </a:p>
        </p:txBody>
      </p:sp>
    </p:spTree>
    <p:extLst>
      <p:ext uri="{BB962C8B-B14F-4D97-AF65-F5344CB8AC3E}">
        <p14:creationId xmlns:p14="http://schemas.microsoft.com/office/powerpoint/2010/main" val="3469365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Graphics Library</a:t>
            </a:r>
          </a:p>
        </p:txBody>
      </p:sp>
      <p:sp>
        <p:nvSpPr>
          <p:cNvPr id="3" name="Text Placeholder 2"/>
          <p:cNvSpPr>
            <a:spLocks noGrp="1"/>
          </p:cNvSpPr>
          <p:nvPr>
            <p:ph type="body" sz="quarter" idx="10"/>
          </p:nvPr>
        </p:nvSpPr>
        <p:spPr>
          <a:xfrm>
            <a:off x="269241" y="1189494"/>
            <a:ext cx="5026562" cy="4791414"/>
          </a:xfrm>
        </p:spPr>
        <p:txBody>
          <a:bodyPr/>
          <a:lstStyle/>
          <a:p>
            <a:r>
              <a:rPr lang="en-US" err="1"/>
              <a:t>SkiaSharp</a:t>
            </a:r>
            <a:endParaRPr lang="en-US"/>
          </a:p>
          <a:p>
            <a:pPr lvl="1"/>
            <a:r>
              <a:rPr lang="en-US"/>
              <a:t>The 2D graphics engine</a:t>
            </a:r>
          </a:p>
          <a:p>
            <a:pPr lvl="1"/>
            <a:r>
              <a:rPr lang="en-US"/>
              <a:t>Powers Google Chrome and Android.</a:t>
            </a:r>
          </a:p>
          <a:p>
            <a:pPr lvl="1"/>
            <a:r>
              <a:rPr lang="en-US"/>
              <a:t>Cross platform: Android, iOS, Mac, UWP, </a:t>
            </a:r>
            <a:r>
              <a:rPr lang="en-US" err="1"/>
              <a:t>tvOS</a:t>
            </a:r>
            <a:r>
              <a:rPr lang="en-US"/>
              <a:t>, Windows</a:t>
            </a:r>
          </a:p>
          <a:p>
            <a:r>
              <a:rPr lang="en-US"/>
              <a:t>Comprehensive</a:t>
            </a:r>
          </a:p>
          <a:p>
            <a:pPr lvl="1"/>
            <a:r>
              <a:rPr lang="en-US"/>
              <a:t>Image loading and saving</a:t>
            </a:r>
          </a:p>
          <a:p>
            <a:pPr lvl="1"/>
            <a:r>
              <a:rPr lang="en-US"/>
              <a:t>Immediate composited rendering mode</a:t>
            </a:r>
          </a:p>
          <a:p>
            <a:pPr lvl="1"/>
            <a:r>
              <a:rPr lang="en-US"/>
              <a:t>GPU accelerated (where available/enabled)</a:t>
            </a:r>
          </a:p>
          <a:p>
            <a:pPr lvl="1"/>
            <a:r>
              <a:rPr lang="en-US"/>
              <a:t>Custom effects and </a:t>
            </a:r>
            <a:r>
              <a:rPr lang="en-US" err="1"/>
              <a:t>shaders</a:t>
            </a:r>
            <a:endParaRPr lang="en-US"/>
          </a:p>
          <a:p>
            <a:pPr lvl="1"/>
            <a:r>
              <a:rPr lang="en-US"/>
              <a:t>SVG Loading</a:t>
            </a:r>
          </a:p>
          <a:p>
            <a:pPr lvl="1"/>
            <a:endParaRPr lang="en-US"/>
          </a:p>
          <a:p>
            <a:pPr lvl="1"/>
            <a:r>
              <a:rPr lang="en-US"/>
              <a:t>http://</a:t>
            </a:r>
            <a:r>
              <a:rPr lang="en-US" err="1"/>
              <a:t>aka.ms</a:t>
            </a:r>
            <a:r>
              <a:rPr lang="en-US"/>
              <a:t>/</a:t>
            </a:r>
            <a:r>
              <a:rPr lang="en-US" err="1"/>
              <a:t>skiasharp</a:t>
            </a:r>
            <a:endParaRPr lang="en-US"/>
          </a:p>
        </p:txBody>
      </p:sp>
      <p:sp>
        <p:nvSpPr>
          <p:cNvPr id="17" name="Rectangle 16"/>
          <p:cNvSpPr/>
          <p:nvPr/>
        </p:nvSpPr>
        <p:spPr>
          <a:xfrm>
            <a:off x="10319647"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14" name="Rectangle 13"/>
          <p:cNvSpPr/>
          <p:nvPr/>
        </p:nvSpPr>
        <p:spPr>
          <a:xfrm>
            <a:off x="8701087"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11" name="Rectangle 10"/>
          <p:cNvSpPr/>
          <p:nvPr/>
        </p:nvSpPr>
        <p:spPr>
          <a:xfrm>
            <a:off x="7083182"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pic>
        <p:nvPicPr>
          <p:cNvPr id="6" name="Picture 5"/>
          <p:cNvPicPr>
            <a:picLocks/>
          </p:cNvPicPr>
          <p:nvPr/>
        </p:nvPicPr>
        <p:blipFill rotWithShape="1">
          <a:blip r:embed="rId3" cstate="print">
            <a:extLst>
              <a:ext uri="{28A0092B-C50C-407E-A947-70E740481C1C}">
                <a14:useLocalDpi xmlns:a14="http://schemas.microsoft.com/office/drawing/2010/main" val="0"/>
              </a:ext>
            </a:extLst>
          </a:blip>
          <a:srcRect l="47335" t="2610" r="10149" b="74994"/>
          <a:stretch/>
        </p:blipFill>
        <p:spPr>
          <a:xfrm>
            <a:off x="7287281" y="1541018"/>
            <a:ext cx="1059108" cy="1059108"/>
          </a:xfrm>
          <a:prstGeom prst="rect">
            <a:avLst/>
          </a:prstGeom>
        </p:spPr>
      </p:pic>
      <p:sp>
        <p:nvSpPr>
          <p:cNvPr id="8" name="Rectangle 7"/>
          <p:cNvSpPr/>
          <p:nvPr/>
        </p:nvSpPr>
        <p:spPr>
          <a:xfrm>
            <a:off x="5477802"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3195" r="57217" b="75060"/>
          <a:stretch/>
        </p:blipFill>
        <p:spPr>
          <a:xfrm>
            <a:off x="5669132" y="1539226"/>
            <a:ext cx="1058303" cy="1062694"/>
          </a:xfrm>
          <a:prstGeom prst="rect">
            <a:avLst/>
          </a:prstGeom>
        </p:spPr>
      </p:pic>
      <p:sp>
        <p:nvSpPr>
          <p:cNvPr id="4" name="TextBox 3"/>
          <p:cNvSpPr txBox="1"/>
          <p:nvPr/>
        </p:nvSpPr>
        <p:spPr>
          <a:xfrm>
            <a:off x="5464462" y="2737821"/>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Shapes</a:t>
            </a:r>
          </a:p>
        </p:txBody>
      </p:sp>
      <p:pic>
        <p:nvPicPr>
          <p:cNvPr id="10" name="Picture 9"/>
          <p:cNvPicPr>
            <a:picLocks/>
          </p:cNvPicPr>
          <p:nvPr/>
        </p:nvPicPr>
        <p:blipFill rotWithShape="1">
          <a:blip r:embed="rId3">
            <a:extLst>
              <a:ext uri="{28A0092B-C50C-407E-A947-70E740481C1C}">
                <a14:useLocalDpi xmlns:a14="http://schemas.microsoft.com/office/drawing/2010/main" val="0"/>
              </a:ext>
            </a:extLst>
          </a:blip>
          <a:srcRect l="3890" t="27453" r="57567" b="51831"/>
          <a:stretch/>
        </p:blipFill>
        <p:spPr>
          <a:xfrm>
            <a:off x="8892014" y="1541018"/>
            <a:ext cx="1059108" cy="1059108"/>
          </a:xfrm>
          <a:prstGeom prst="rect">
            <a:avLst/>
          </a:prstGeom>
        </p:spPr>
      </p:pic>
      <p:sp>
        <p:nvSpPr>
          <p:cNvPr id="12" name="TextBox 11"/>
          <p:cNvSpPr txBox="1"/>
          <p:nvPr/>
        </p:nvSpPr>
        <p:spPr>
          <a:xfrm>
            <a:off x="7080928" y="2737821"/>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err="1">
                <a:gradFill>
                  <a:gsLst>
                    <a:gs pos="2917">
                      <a:srgbClr val="505050"/>
                    </a:gs>
                    <a:gs pos="30000">
                      <a:srgbClr val="505050"/>
                    </a:gs>
                  </a:gsLst>
                  <a:lin ang="5400000" scaled="0"/>
                </a:gradFill>
                <a:latin typeface="Segoe UI Semilight"/>
              </a:rPr>
              <a:t>Bézier</a:t>
            </a:r>
            <a:r>
              <a:rPr lang="en-US" sz="1372">
                <a:gradFill>
                  <a:gsLst>
                    <a:gs pos="2917">
                      <a:srgbClr val="505050"/>
                    </a:gs>
                    <a:gs pos="30000">
                      <a:srgbClr val="505050"/>
                    </a:gs>
                  </a:gsLst>
                  <a:lin ang="5400000" scaled="0"/>
                </a:gradFill>
                <a:latin typeface="Segoe UI Semilight"/>
              </a:rPr>
              <a:t> Curves</a:t>
            </a:r>
          </a:p>
        </p:txBody>
      </p:sp>
      <p:pic>
        <p:nvPicPr>
          <p:cNvPr id="13" name="Picture 12"/>
          <p:cNvPicPr>
            <a:picLocks/>
          </p:cNvPicPr>
          <p:nvPr/>
        </p:nvPicPr>
        <p:blipFill rotWithShape="1">
          <a:blip r:embed="rId3" cstate="print">
            <a:extLst>
              <a:ext uri="{28A0092B-C50C-407E-A947-70E740481C1C}">
                <a14:useLocalDpi xmlns:a14="http://schemas.microsoft.com/office/drawing/2010/main" val="0"/>
              </a:ext>
            </a:extLst>
          </a:blip>
          <a:srcRect l="47473" t="28036" r="13587" b="51650"/>
          <a:stretch/>
        </p:blipFill>
        <p:spPr>
          <a:xfrm>
            <a:off x="10507832" y="1541018"/>
            <a:ext cx="1059108" cy="1059108"/>
          </a:xfrm>
          <a:prstGeom prst="rect">
            <a:avLst/>
          </a:prstGeom>
        </p:spPr>
      </p:pic>
      <p:sp>
        <p:nvSpPr>
          <p:cNvPr id="15" name="TextBox 14"/>
          <p:cNvSpPr txBox="1"/>
          <p:nvPr/>
        </p:nvSpPr>
        <p:spPr>
          <a:xfrm>
            <a:off x="8701086" y="2722058"/>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Translations &amp; Rotations</a:t>
            </a:r>
          </a:p>
        </p:txBody>
      </p:sp>
      <p:sp>
        <p:nvSpPr>
          <p:cNvPr id="18" name="TextBox 17"/>
          <p:cNvSpPr txBox="1"/>
          <p:nvPr/>
        </p:nvSpPr>
        <p:spPr>
          <a:xfrm>
            <a:off x="10319647" y="2722058"/>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Text rendering</a:t>
            </a:r>
          </a:p>
        </p:txBody>
      </p:sp>
      <p:sp>
        <p:nvSpPr>
          <p:cNvPr id="19" name="Rectangle 18"/>
          <p:cNvSpPr/>
          <p:nvPr/>
        </p:nvSpPr>
        <p:spPr>
          <a:xfrm>
            <a:off x="10319647"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0" name="Rectangle 19"/>
          <p:cNvSpPr/>
          <p:nvPr/>
        </p:nvSpPr>
        <p:spPr>
          <a:xfrm>
            <a:off x="8701087"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1" name="Rectangle 20"/>
          <p:cNvSpPr/>
          <p:nvPr/>
        </p:nvSpPr>
        <p:spPr>
          <a:xfrm>
            <a:off x="7083182"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3" name="Rectangle 22"/>
          <p:cNvSpPr/>
          <p:nvPr/>
        </p:nvSpPr>
        <p:spPr>
          <a:xfrm>
            <a:off x="5477802"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5" name="TextBox 24"/>
          <p:cNvSpPr txBox="1"/>
          <p:nvPr/>
        </p:nvSpPr>
        <p:spPr>
          <a:xfrm>
            <a:off x="5464462" y="4974981"/>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Discrete Path Effects</a:t>
            </a:r>
          </a:p>
        </p:txBody>
      </p:sp>
      <p:sp>
        <p:nvSpPr>
          <p:cNvPr id="27" name="TextBox 26"/>
          <p:cNvSpPr txBox="1"/>
          <p:nvPr/>
        </p:nvSpPr>
        <p:spPr>
          <a:xfrm>
            <a:off x="7080928" y="4974981"/>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Composed Path Effects</a:t>
            </a:r>
          </a:p>
        </p:txBody>
      </p:sp>
      <p:sp>
        <p:nvSpPr>
          <p:cNvPr id="29" name="TextBox 28"/>
          <p:cNvSpPr txBox="1"/>
          <p:nvPr/>
        </p:nvSpPr>
        <p:spPr>
          <a:xfrm>
            <a:off x="8701086" y="4959218"/>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Sum Path Effects</a:t>
            </a:r>
          </a:p>
        </p:txBody>
      </p:sp>
      <p:sp>
        <p:nvSpPr>
          <p:cNvPr id="30" name="TextBox 29"/>
          <p:cNvSpPr txBox="1"/>
          <p:nvPr/>
        </p:nvSpPr>
        <p:spPr>
          <a:xfrm>
            <a:off x="10319647" y="4959218"/>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err="1">
                <a:gradFill>
                  <a:gsLst>
                    <a:gs pos="2917">
                      <a:srgbClr val="505050"/>
                    </a:gs>
                    <a:gs pos="30000">
                      <a:srgbClr val="505050"/>
                    </a:gs>
                  </a:gsLst>
                  <a:lin ang="5400000" scaled="0"/>
                </a:gradFill>
                <a:latin typeface="Segoe UI Semilight"/>
              </a:rPr>
              <a:t>Shaders</a:t>
            </a:r>
            <a:endParaRPr lang="en-US" sz="1372">
              <a:gradFill>
                <a:gsLst>
                  <a:gs pos="2917">
                    <a:srgbClr val="505050"/>
                  </a:gs>
                  <a:gs pos="30000">
                    <a:srgbClr val="505050"/>
                  </a:gs>
                </a:gsLst>
                <a:lin ang="5400000" scaled="0"/>
              </a:gradFill>
              <a:latin typeface="Segoe UI Semilight"/>
            </a:endParaRPr>
          </a:p>
        </p:txBody>
      </p:sp>
      <p:pic>
        <p:nvPicPr>
          <p:cNvPr id="31" name="Picture 30"/>
          <p:cNvPicPr>
            <a:picLocks/>
          </p:cNvPicPr>
          <p:nvPr/>
        </p:nvPicPr>
        <p:blipFill rotWithShape="1">
          <a:blip r:embed="rId3" cstate="print">
            <a:extLst>
              <a:ext uri="{28A0092B-C50C-407E-A947-70E740481C1C}">
                <a14:useLocalDpi xmlns:a14="http://schemas.microsoft.com/office/drawing/2010/main" val="0"/>
              </a:ext>
            </a:extLst>
          </a:blip>
          <a:srcRect l="3434" t="53801" r="56433" b="26489"/>
          <a:stretch/>
        </p:blipFill>
        <p:spPr>
          <a:xfrm>
            <a:off x="5668729" y="3778178"/>
            <a:ext cx="1059108" cy="1059108"/>
          </a:xfrm>
          <a:prstGeom prst="rect">
            <a:avLst/>
          </a:prstGeom>
        </p:spPr>
      </p:pic>
      <p:pic>
        <p:nvPicPr>
          <p:cNvPr id="32" name="Picture 31"/>
          <p:cNvPicPr>
            <a:picLocks/>
          </p:cNvPicPr>
          <p:nvPr/>
        </p:nvPicPr>
        <p:blipFill rotWithShape="1">
          <a:blip r:embed="rId3">
            <a:extLst>
              <a:ext uri="{28A0092B-C50C-407E-A947-70E740481C1C}">
                <a14:useLocalDpi xmlns:a14="http://schemas.microsoft.com/office/drawing/2010/main" val="0"/>
              </a:ext>
            </a:extLst>
          </a:blip>
          <a:srcRect l="50321" t="53713" r="11533" b="26375"/>
          <a:stretch/>
        </p:blipFill>
        <p:spPr>
          <a:xfrm>
            <a:off x="7274110" y="3778178"/>
            <a:ext cx="1059108" cy="1059108"/>
          </a:xfrm>
          <a:prstGeom prst="rect">
            <a:avLst/>
          </a:prstGeom>
        </p:spPr>
      </p:pic>
      <p:pic>
        <p:nvPicPr>
          <p:cNvPr id="33" name="Picture 32"/>
          <p:cNvPicPr>
            <a:picLocks/>
          </p:cNvPicPr>
          <p:nvPr/>
        </p:nvPicPr>
        <p:blipFill rotWithShape="1">
          <a:blip r:embed="rId3" cstate="print">
            <a:extLst>
              <a:ext uri="{28A0092B-C50C-407E-A947-70E740481C1C}">
                <a14:useLocalDpi xmlns:a14="http://schemas.microsoft.com/office/drawing/2010/main" val="0"/>
              </a:ext>
            </a:extLst>
          </a:blip>
          <a:srcRect l="3765" t="77655" r="55309"/>
          <a:stretch/>
        </p:blipFill>
        <p:spPr>
          <a:xfrm>
            <a:off x="8892014" y="3778178"/>
            <a:ext cx="1059108" cy="1059108"/>
          </a:xfrm>
          <a:prstGeom prst="rect">
            <a:avLst/>
          </a:prstGeom>
        </p:spPr>
      </p:pic>
      <p:pic>
        <p:nvPicPr>
          <p:cNvPr id="16" name="Picture 15"/>
          <p:cNvPicPr>
            <a:picLocks/>
          </p:cNvPicPr>
          <p:nvPr/>
        </p:nvPicPr>
        <p:blipFill rotWithShape="1">
          <a:blip r:embed="rId4" cstate="print">
            <a:extLst>
              <a:ext uri="{28A0092B-C50C-407E-A947-70E740481C1C}">
                <a14:useLocalDpi xmlns:a14="http://schemas.microsoft.com/office/drawing/2010/main" val="0"/>
              </a:ext>
            </a:extLst>
          </a:blip>
          <a:srcRect l="45884" t="76607" r="8819" b="465"/>
          <a:stretch/>
        </p:blipFill>
        <p:spPr>
          <a:xfrm>
            <a:off x="10510575" y="3778178"/>
            <a:ext cx="1059108" cy="1059108"/>
          </a:xfrm>
          <a:prstGeom prst="rect">
            <a:avLst/>
          </a:prstGeom>
        </p:spPr>
      </p:pic>
    </p:spTree>
    <p:extLst>
      <p:ext uri="{BB962C8B-B14F-4D97-AF65-F5344CB8AC3E}">
        <p14:creationId xmlns:p14="http://schemas.microsoft.com/office/powerpoint/2010/main" val="29216099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84639" y="2735837"/>
            <a:ext cx="10013739" cy="2905450"/>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865" y="487"/>
            <a:ext cx="12190271" cy="1563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Title 1"/>
          <p:cNvSpPr txBox="1">
            <a:spLocks/>
          </p:cNvSpPr>
          <p:nvPr/>
        </p:nvSpPr>
        <p:spPr>
          <a:xfrm>
            <a:off x="555463" y="401111"/>
            <a:ext cx="10092842" cy="773936"/>
          </a:xfrm>
          <a:prstGeom prst="rect">
            <a:avLst/>
          </a:prstGeom>
        </p:spPr>
        <p:txBody>
          <a:bodyPr vert="horz" lIns="45713" tIns="22857" rIns="45713" bIns="22857"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r>
              <a:rPr lang="en-US" sz="4800">
                <a:solidFill>
                  <a:schemeClr val="tx2"/>
                </a:solidFill>
              </a:rPr>
              <a:t>Xamarin &amp; Xamarin.Forms</a:t>
            </a:r>
            <a:r>
              <a:rPr lang="en-US" sz="4800" dirty="0">
                <a:solidFill>
                  <a:schemeClr val="tx2"/>
                </a:solidFill>
              </a:rPr>
              <a:t> ecosystem</a:t>
            </a:r>
          </a:p>
        </p:txBody>
      </p:sp>
    </p:spTree>
    <p:extLst>
      <p:ext uri="{BB962C8B-B14F-4D97-AF65-F5344CB8AC3E}">
        <p14:creationId xmlns:p14="http://schemas.microsoft.com/office/powerpoint/2010/main" val="657220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p:txBody>
          <a:bodyPr/>
          <a:lstStyle/>
          <a:p>
            <a:r>
              <a:rPr lang="it-IT" dirty="0" err="1"/>
              <a:t>What</a:t>
            </a:r>
            <a:r>
              <a:rPr lang="it-IT" dirty="0"/>
              <a:t> </a:t>
            </a:r>
            <a:r>
              <a:rPr lang="it-IT" dirty="0" err="1"/>
              <a:t>is</a:t>
            </a:r>
            <a:r>
              <a:rPr lang="it-IT"/>
              <a:t> native?</a:t>
            </a:r>
            <a:endParaRPr lang="it-IT" dirty="0"/>
          </a:p>
        </p:txBody>
      </p:sp>
      <p:sp>
        <p:nvSpPr>
          <p:cNvPr id="5" name="Text Placeholder 4">
            <a:extLst>
              <a:ext uri="{FF2B5EF4-FFF2-40B4-BE49-F238E27FC236}">
                <a16:creationId xmlns:a16="http://schemas.microsoft.com/office/drawing/2014/main" id="{0CA85599-FB3F-4B9F-BBB0-88DED3B08300}"/>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5804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 </a:t>
            </a:r>
            <a:r>
              <a:rPr lang="en-US" dirty="0" err="1"/>
              <a:t>Xamarin.Forms</a:t>
            </a:r>
            <a:endParaRPr lang="en-US" dirty="0"/>
          </a:p>
        </p:txBody>
      </p:sp>
      <p:sp>
        <p:nvSpPr>
          <p:cNvPr id="3" name="Text Placeholder 2"/>
          <p:cNvSpPr>
            <a:spLocks noGrp="1"/>
          </p:cNvSpPr>
          <p:nvPr>
            <p:ph type="body" sz="quarter" idx="4294967295"/>
          </p:nvPr>
        </p:nvSpPr>
        <p:spPr>
          <a:xfrm>
            <a:off x="557990" y="5048317"/>
            <a:ext cx="5321892" cy="577081"/>
          </a:xfrm>
        </p:spPr>
        <p:txBody>
          <a:bodyPr/>
          <a:lstStyle/>
          <a:p>
            <a:pPr algn="ctr">
              <a:lnSpc>
                <a:spcPct val="100000"/>
              </a:lnSpc>
            </a:pPr>
            <a:r>
              <a:rPr lang="en-US" sz="2550" dirty="0"/>
              <a:t>Traditional </a:t>
            </a:r>
            <a:r>
              <a:rPr lang="en-US" sz="2550" dirty="0" err="1"/>
              <a:t>Xamarin</a:t>
            </a:r>
            <a:r>
              <a:rPr lang="en-US" sz="2550" dirty="0"/>
              <a:t> approach</a:t>
            </a:r>
          </a:p>
        </p:txBody>
      </p:sp>
      <p:sp>
        <p:nvSpPr>
          <p:cNvPr id="4" name="Text Placeholder 3"/>
          <p:cNvSpPr>
            <a:spLocks noGrp="1"/>
          </p:cNvSpPr>
          <p:nvPr>
            <p:ph type="body" sz="quarter" idx="4294967295"/>
          </p:nvPr>
        </p:nvSpPr>
        <p:spPr>
          <a:xfrm>
            <a:off x="6264912" y="5048317"/>
            <a:ext cx="5321892" cy="830263"/>
          </a:xfrm>
        </p:spPr>
        <p:txBody>
          <a:bodyPr>
            <a:normAutofit lnSpcReduction="10000"/>
          </a:bodyPr>
          <a:lstStyle/>
          <a:p>
            <a:pPr algn="ctr"/>
            <a:r>
              <a:rPr lang="en-US" sz="2550" dirty="0"/>
              <a:t>With </a:t>
            </a:r>
            <a:r>
              <a:rPr lang="en-US" sz="2550" dirty="0" err="1"/>
              <a:t>Xamarin.Forms</a:t>
            </a:r>
            <a:r>
              <a:rPr lang="en-US" sz="2550" dirty="0"/>
              <a:t>:</a:t>
            </a:r>
            <a:br>
              <a:rPr lang="en-US" sz="2550" dirty="0"/>
            </a:br>
            <a:r>
              <a:rPr lang="en-US" sz="2550" dirty="0"/>
              <a:t>More code-sharing, all native</a:t>
            </a:r>
          </a:p>
        </p:txBody>
      </p:sp>
      <p:grpSp>
        <p:nvGrpSpPr>
          <p:cNvPr id="11" name="Group 10"/>
          <p:cNvGrpSpPr/>
          <p:nvPr/>
        </p:nvGrpSpPr>
        <p:grpSpPr>
          <a:xfrm>
            <a:off x="538477" y="1739001"/>
            <a:ext cx="5364998" cy="2928250"/>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0" name="TextBox 89"/>
              <p:cNvSpPr txBox="1"/>
              <p:nvPr/>
            </p:nvSpPr>
            <p:spPr>
              <a:xfrm>
                <a:off x="14336000" y="5049365"/>
                <a:ext cx="4292952"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2" name="TextBox 91"/>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99" y="1739001"/>
            <a:ext cx="5364998" cy="2928250"/>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0" name="TextBox 119"/>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F15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4"/>
              <a:r>
                <a:rPr lang="en-US" sz="2200" dirty="0" err="1">
                  <a:solidFill>
                    <a:schemeClr val="bg1"/>
                  </a:solidFill>
                  <a:latin typeface="Segoe UI Semibold" panose="020B0702040204020203" pitchFamily="34" charset="0"/>
                </a:rPr>
                <a:t>Xamarin.Forms</a:t>
              </a:r>
              <a:endParaRPr lang="en-US" sz="2200" dirty="0">
                <a:solidFill>
                  <a:schemeClr val="bg1"/>
                </a:solidFill>
                <a:latin typeface="Segoe UI Semibold" panose="020B0702040204020203" pitchFamily="34" charset="0"/>
              </a:endParaRPr>
            </a:p>
          </p:txBody>
        </p:sp>
      </p:grpSp>
    </p:spTree>
    <p:extLst>
      <p:ext uri="{BB962C8B-B14F-4D97-AF65-F5344CB8AC3E}">
        <p14:creationId xmlns:p14="http://schemas.microsoft.com/office/powerpoint/2010/main" val="2445459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3117072"/>
          </a:xfrm>
        </p:spPr>
        <p:txBody>
          <a:bodyPr/>
          <a:lstStyle/>
          <a:p>
            <a:r>
              <a:rPr lang="en-US" dirty="0"/>
              <a:t>Samsung </a:t>
            </a:r>
            <a:r>
              <a:rPr lang="en-US" dirty="0" err="1"/>
              <a:t>Tizen</a:t>
            </a:r>
            <a:endParaRPr lang="en-US" dirty="0"/>
          </a:p>
          <a:p>
            <a:pPr lvl="1"/>
            <a:r>
              <a:rPr lang="en-US" dirty="0"/>
              <a:t>Televisions, Wearables, Mobile</a:t>
            </a:r>
          </a:p>
          <a:p>
            <a:r>
              <a:rPr lang="en-US" dirty="0" err="1"/>
              <a:t>macOS</a:t>
            </a:r>
            <a:endParaRPr lang="en-US" dirty="0"/>
          </a:p>
          <a:p>
            <a:r>
              <a:rPr lang="en-US" dirty="0"/>
              <a:t>WPF</a:t>
            </a:r>
          </a:p>
          <a:p>
            <a:r>
              <a:rPr lang="en-US" dirty="0"/>
              <a:t>Linux: GTK#</a:t>
            </a:r>
          </a:p>
        </p:txBody>
      </p:sp>
      <p:sp>
        <p:nvSpPr>
          <p:cNvPr id="2" name="Title 1"/>
          <p:cNvSpPr>
            <a:spLocks noGrp="1"/>
          </p:cNvSpPr>
          <p:nvPr>
            <p:ph type="title"/>
          </p:nvPr>
        </p:nvSpPr>
        <p:spPr/>
        <p:txBody>
          <a:bodyPr/>
          <a:lstStyle/>
          <a:p>
            <a:r>
              <a:rPr lang="en-US" dirty="0"/>
              <a:t>New Platforms</a:t>
            </a:r>
            <a:endParaRPr lang="en-US" sz="3921" dirty="0">
              <a:gradFill>
                <a:gsLst>
                  <a:gs pos="10101">
                    <a:schemeClr val="tx1"/>
                  </a:gs>
                  <a:gs pos="54000">
                    <a:schemeClr val="tx1"/>
                  </a:gs>
                </a:gsLst>
                <a:lin ang="5400000" scaled="0"/>
              </a:gradFill>
            </a:endParaRPr>
          </a:p>
        </p:txBody>
      </p:sp>
      <p:pic>
        <p:nvPicPr>
          <p:cNvPr id="1026" name="Picture 2" descr="https://s3.amazonaws.com/blog.xamarin.com/wp-content/uploads/2017/05/16152540/platform-logos.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709" y="4230308"/>
            <a:ext cx="11074582" cy="177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3845391" y="2699621"/>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728" fontAlgn="base">
              <a:spcBef>
                <a:spcPct val="0"/>
              </a:spcBef>
              <a:spcAft>
                <a:spcPct val="0"/>
              </a:spcAft>
            </a:pPr>
            <a:r>
              <a:rPr lang="en-US" sz="2400" dirty="0" err="1">
                <a:solidFill>
                  <a:srgbClr val="FFFFFF"/>
                </a:solidFill>
                <a:latin typeface="Segoe UI Light" charset="0"/>
                <a:ea typeface="Segoe UI Light" charset="0"/>
                <a:cs typeface="Segoe UI Light" charset="0"/>
              </a:rPr>
              <a:t>Xamarin.Forms</a:t>
            </a:r>
            <a:endParaRPr lang="en-US" sz="2400" dirty="0">
              <a:solidFill>
                <a:srgbClr val="FFFFFF"/>
              </a:solidFill>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Embedding</a:t>
            </a:r>
            <a:endParaRPr lang="en-US" sz="3922" dirty="0">
              <a:gradFill>
                <a:gsLst>
                  <a:gs pos="10101">
                    <a:schemeClr val="tx1"/>
                  </a:gs>
                  <a:gs pos="54000">
                    <a:schemeClr val="tx1"/>
                  </a:gs>
                </a:gsLst>
                <a:lin ang="5400000" scaled="0"/>
              </a:gradFill>
            </a:endParaRPr>
          </a:p>
        </p:txBody>
      </p:sp>
      <p:sp>
        <p:nvSpPr>
          <p:cNvPr id="4" name="Rectangle 3"/>
          <p:cNvSpPr/>
          <p:nvPr/>
        </p:nvSpPr>
        <p:spPr bwMode="auto">
          <a:xfrm>
            <a:off x="3845391" y="4028471"/>
            <a:ext cx="4501219" cy="210321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728" fontAlgn="base">
              <a:spcBef>
                <a:spcPct val="0"/>
              </a:spcBef>
              <a:spcAft>
                <a:spcPct val="0"/>
              </a:spcAft>
            </a:pPr>
            <a:r>
              <a:rPr lang="en-US" sz="3200">
                <a:solidFill>
                  <a:srgbClr val="FFFFFF"/>
                </a:solidFill>
                <a:latin typeface="Segoe UI Light"/>
              </a:rPr>
              <a:t>Shared C# Logic</a:t>
            </a:r>
          </a:p>
        </p:txBody>
      </p:sp>
      <p:sp>
        <p:nvSpPr>
          <p:cNvPr id="5" name="Rectangle 4"/>
          <p:cNvSpPr/>
          <p:nvPr/>
        </p:nvSpPr>
        <p:spPr bwMode="auto">
          <a:xfrm>
            <a:off x="6879163" y="3429286"/>
            <a:ext cx="1467449" cy="559005"/>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85"/>
            <a:r>
              <a:rPr lang="en-US">
                <a:solidFill>
                  <a:schemeClr val="bg1"/>
                </a:solidFill>
                <a:latin typeface="Segoe UI Light" charset="0"/>
                <a:ea typeface="Segoe UI Light" charset="0"/>
                <a:cs typeface="Segoe UI Light" charset="0"/>
              </a:rPr>
              <a:t>Windows C#</a:t>
            </a:r>
          </a:p>
        </p:txBody>
      </p:sp>
      <p:sp>
        <p:nvSpPr>
          <p:cNvPr id="6" name="Rectangle 5"/>
          <p:cNvSpPr/>
          <p:nvPr/>
        </p:nvSpPr>
        <p:spPr bwMode="auto">
          <a:xfrm>
            <a:off x="5361008" y="3429286"/>
            <a:ext cx="1461196" cy="559005"/>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85"/>
            <a:r>
              <a:rPr lang="en-US">
                <a:solidFill>
                  <a:schemeClr val="bg1"/>
                </a:solidFill>
                <a:latin typeface="Segoe UI Light" charset="0"/>
                <a:ea typeface="Segoe UI Light" charset="0"/>
                <a:cs typeface="Segoe UI Light" charset="0"/>
              </a:rPr>
              <a:t>Android C#</a:t>
            </a:r>
          </a:p>
        </p:txBody>
      </p:sp>
      <p:sp>
        <p:nvSpPr>
          <p:cNvPr id="7" name="Rectangle 6"/>
          <p:cNvSpPr/>
          <p:nvPr/>
        </p:nvSpPr>
        <p:spPr bwMode="auto">
          <a:xfrm>
            <a:off x="3845391" y="3429286"/>
            <a:ext cx="1464292" cy="559005"/>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85"/>
            <a:r>
              <a:rPr lang="en-US">
                <a:solidFill>
                  <a:schemeClr val="bg1"/>
                </a:solidFill>
                <a:latin typeface="Segoe UI Light" charset="0"/>
                <a:ea typeface="Segoe UI Light" charset="0"/>
                <a:cs typeface="Segoe UI Light" charset="0"/>
              </a:rPr>
              <a:t>iOS C#</a:t>
            </a:r>
          </a:p>
        </p:txBody>
      </p:sp>
      <p:grpSp>
        <p:nvGrpSpPr>
          <p:cNvPr id="9" name="Group 8"/>
          <p:cNvGrpSpPr/>
          <p:nvPr/>
        </p:nvGrpSpPr>
        <p:grpSpPr>
          <a:xfrm>
            <a:off x="5824804" y="2753852"/>
            <a:ext cx="545583" cy="54558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922"/>
              <a:endParaRPr lang="en-US" sz="785">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309908" y="2762480"/>
            <a:ext cx="545583" cy="54558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922"/>
              <a:endParaRPr lang="en-US" sz="785">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339701" y="2753852"/>
            <a:ext cx="545583" cy="54558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922"/>
              <a:endParaRPr lang="en-US" sz="785">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 Placeholder 2"/>
          <p:cNvSpPr>
            <a:spLocks noGrp="1"/>
          </p:cNvSpPr>
          <p:nvPr>
            <p:ph type="body" sz="quarter" idx="10"/>
          </p:nvPr>
        </p:nvSpPr>
        <p:spPr>
          <a:xfrm>
            <a:off x="271557" y="983963"/>
            <a:ext cx="11653523" cy="800219"/>
          </a:xfrm>
        </p:spPr>
        <p:txBody>
          <a:bodyPr/>
          <a:lstStyle/>
          <a:p>
            <a:r>
              <a:rPr lang="en-US" sz="2000" dirty="0"/>
              <a:t>Works on </a:t>
            </a:r>
            <a:r>
              <a:rPr lang="en-US" sz="2000" dirty="0" err="1"/>
              <a:t>ContentPages</a:t>
            </a:r>
            <a:endParaRPr lang="en-US" sz="2000" dirty="0"/>
          </a:p>
          <a:p>
            <a:r>
              <a:rPr lang="en-US" sz="2000" dirty="0"/>
              <a:t>Full support for </a:t>
            </a:r>
            <a:r>
              <a:rPr lang="en-US" sz="2000" dirty="0" err="1"/>
              <a:t>DependencyService</a:t>
            </a:r>
            <a:r>
              <a:rPr lang="en-US" sz="2000" dirty="0"/>
              <a:t> and </a:t>
            </a:r>
            <a:r>
              <a:rPr lang="en-US" sz="2000" dirty="0" err="1"/>
              <a:t>MessagingCenter</a:t>
            </a:r>
            <a:endParaRPr lang="en-US" sz="2000" dirty="0"/>
          </a:p>
        </p:txBody>
      </p:sp>
      <p:sp>
        <p:nvSpPr>
          <p:cNvPr id="3" name="Rettangolo 2">
            <a:extLst>
              <a:ext uri="{FF2B5EF4-FFF2-40B4-BE49-F238E27FC236}">
                <a16:creationId xmlns:a16="http://schemas.microsoft.com/office/drawing/2014/main" id="{7E43A878-8FC6-449D-83EB-1960308B6D9A}"/>
              </a:ext>
            </a:extLst>
          </p:cNvPr>
          <p:cNvSpPr/>
          <p:nvPr/>
        </p:nvSpPr>
        <p:spPr>
          <a:xfrm>
            <a:off x="7164729" y="336396"/>
            <a:ext cx="4919241" cy="646331"/>
          </a:xfrm>
          <a:prstGeom prst="rect">
            <a:avLst/>
          </a:prstGeom>
        </p:spPr>
        <p:txBody>
          <a:bodyPr wrap="square">
            <a:spAutoFit/>
          </a:bodyPr>
          <a:lstStyle/>
          <a:p>
            <a:r>
              <a:rPr lang="it-IT" dirty="0">
                <a:hlinkClick r:id="rId6"/>
              </a:rPr>
              <a:t>https://blog.xamarin.com/unleashed-embedding-xamarin-forms-in-xamarin-native</a:t>
            </a:r>
            <a:endParaRPr lang="it-IT" dirty="0"/>
          </a:p>
        </p:txBody>
      </p:sp>
    </p:spTree>
    <p:extLst>
      <p:ext uri="{BB962C8B-B14F-4D97-AF65-F5344CB8AC3E}">
        <p14:creationId xmlns:p14="http://schemas.microsoft.com/office/powerpoint/2010/main" val="42823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79167E-6 -3.7037E-6 L 4.79167E-6 -0.11551 " pathEditMode="relative" rAng="0" ptsTypes="AA">
                                      <p:cBhvr>
                                        <p:cTn id="6" dur="2000" fill="hold"/>
                                        <p:tgtEl>
                                          <p:spTgt spid="17"/>
                                        </p:tgtEl>
                                        <p:attrNameLst>
                                          <p:attrName>ppt_x</p:attrName>
                                          <p:attrName>ppt_y</p:attrName>
                                        </p:attrNameLst>
                                      </p:cBhvr>
                                      <p:rCtr x="0" y="-5787"/>
                                    </p:animMotion>
                                  </p:childTnLst>
                                </p:cTn>
                              </p:par>
                              <p:par>
                                <p:cTn id="7" presetID="64" presetClass="path" presetSubtype="0" accel="50000" decel="50000" fill="hold" nodeType="withEffect">
                                  <p:stCondLst>
                                    <p:cond delay="0"/>
                                  </p:stCondLst>
                                  <p:childTnLst>
                                    <p:animMotion origin="layout" path="M -2.08333E-7 -3.7037E-6 L -2.08333E-7 -0.11551 " pathEditMode="relative" rAng="0" ptsTypes="AA">
                                      <p:cBhvr>
                                        <p:cTn id="8" dur="2000" fill="hold"/>
                                        <p:tgtEl>
                                          <p:spTgt spid="9"/>
                                        </p:tgtEl>
                                        <p:attrNameLst>
                                          <p:attrName>ppt_x</p:attrName>
                                          <p:attrName>ppt_y</p:attrName>
                                        </p:attrNameLst>
                                      </p:cBhvr>
                                      <p:rCtr x="0" y="-5787"/>
                                    </p:animMotion>
                                  </p:childTnLst>
                                </p:cTn>
                              </p:par>
                              <p:par>
                                <p:cTn id="9" presetID="64" presetClass="path" presetSubtype="0" accel="50000" decel="50000" fill="hold" nodeType="withEffect">
                                  <p:stCondLst>
                                    <p:cond delay="0"/>
                                  </p:stCondLst>
                                  <p:childTnLst>
                                    <p:animMotion origin="layout" path="M 5E-6 -2.59259E-6 L 5E-6 -0.116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p:txBody>
          <a:bodyPr/>
          <a:lstStyle/>
          <a:p>
            <a:r>
              <a:rPr lang="it-IT" dirty="0"/>
              <a:t>Demo</a:t>
            </a:r>
          </a:p>
        </p:txBody>
      </p:sp>
      <p:sp>
        <p:nvSpPr>
          <p:cNvPr id="5" name="Text Placeholder 4">
            <a:extLst>
              <a:ext uri="{FF2B5EF4-FFF2-40B4-BE49-F238E27FC236}">
                <a16:creationId xmlns:a16="http://schemas.microsoft.com/office/drawing/2014/main" id="{0CA85599-FB3F-4B9F-BBB0-88DED3B08300}"/>
              </a:ext>
            </a:extLst>
          </p:cNvPr>
          <p:cNvSpPr>
            <a:spLocks noGrp="1"/>
          </p:cNvSpPr>
          <p:nvPr>
            <p:ph type="body" idx="1"/>
          </p:nvPr>
        </p:nvSpPr>
        <p:spPr/>
        <p:txBody>
          <a:bodyPr/>
          <a:lstStyle/>
          <a:p>
            <a:r>
              <a:rPr lang="it-IT" dirty="0"/>
              <a:t>Xamarin with Visual Studio for Mac</a:t>
            </a:r>
          </a:p>
        </p:txBody>
      </p:sp>
    </p:spTree>
    <p:extLst>
      <p:ext uri="{BB962C8B-B14F-4D97-AF65-F5344CB8AC3E}">
        <p14:creationId xmlns:p14="http://schemas.microsoft.com/office/powerpoint/2010/main" val="173554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p:nvPr/>
        </p:nvSpPr>
        <p:spPr>
          <a:xfrm>
            <a:off x="866" y="4132286"/>
            <a:ext cx="12190271" cy="2725230"/>
          </a:xfrm>
          <a:prstGeom prst="rect">
            <a:avLst/>
          </a:prstGeom>
          <a:solidFill>
            <a:srgbClr val="32135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00" fontAlgn="base">
              <a:spcBef>
                <a:spcPct val="0"/>
              </a:spcBef>
              <a:spcAft>
                <a:spcPct val="0"/>
              </a:spcAft>
            </a:pPr>
            <a:endParaRPr lang="en-US" sz="2400" kern="0">
              <a:solidFill>
                <a:prstClr val="white"/>
              </a:solidFill>
              <a:latin typeface="Segoe UI Light"/>
            </a:endParaRPr>
          </a:p>
        </p:txBody>
      </p:sp>
      <p:sp>
        <p:nvSpPr>
          <p:cNvPr id="5" name="Content Placeholder 4"/>
          <p:cNvSpPr>
            <a:spLocks noGrp="1"/>
          </p:cNvSpPr>
          <p:nvPr>
            <p:ph sz="quarter" idx="10"/>
          </p:nvPr>
        </p:nvSpPr>
        <p:spPr>
          <a:xfrm>
            <a:off x="6959478" y="4541984"/>
            <a:ext cx="5076532" cy="2363724"/>
          </a:xfrm>
        </p:spPr>
        <p:txBody>
          <a:bodyPr/>
          <a:lstStyle/>
          <a:p>
            <a:pPr marL="0" indent="0" algn="ctr">
              <a:buNone/>
            </a:pPr>
            <a:r>
              <a:rPr lang="en-US" sz="2800">
                <a:ln>
                  <a:solidFill>
                    <a:schemeClr val="bg1"/>
                  </a:solidFill>
                </a:ln>
                <a:solidFill>
                  <a:schemeClr val="bg1"/>
                </a:solidFill>
              </a:rPr>
              <a:t>Get a full subscription for live classes, advanced topics, and to complete certification.</a:t>
            </a:r>
          </a:p>
          <a:p>
            <a:pPr marL="0" indent="0" algn="ctr">
              <a:buNone/>
            </a:pPr>
            <a:r>
              <a:rPr lang="en-US" sz="400">
                <a:ln>
                  <a:solidFill>
                    <a:schemeClr val="bg1"/>
                  </a:solidFill>
                </a:ln>
                <a:solidFill>
                  <a:schemeClr val="bg1"/>
                </a:solidFill>
              </a:rPr>
              <a:t> </a:t>
            </a:r>
          </a:p>
          <a:p>
            <a:pPr marL="0" indent="0" algn="ctr">
              <a:buNone/>
            </a:pPr>
            <a:r>
              <a:rPr lang="en-US" sz="2800">
                <a:ln>
                  <a:solidFill>
                    <a:schemeClr val="bg1"/>
                  </a:solidFill>
                </a:ln>
                <a:solidFill>
                  <a:schemeClr val="bg1"/>
                </a:solidFill>
              </a:rPr>
              <a:t>Sign up at</a:t>
            </a:r>
          </a:p>
          <a:p>
            <a:pPr marL="0" indent="0" algn="ctr">
              <a:buNone/>
            </a:pPr>
            <a:r>
              <a:rPr lang="en-US" sz="2800" err="1">
                <a:ln>
                  <a:solidFill>
                    <a:srgbClr val="FFFF00"/>
                  </a:solidFill>
                </a:ln>
                <a:solidFill>
                  <a:srgbClr val="FFFF00"/>
                </a:solidFill>
              </a:rPr>
              <a:t>xamarin.com</a:t>
            </a:r>
            <a:r>
              <a:rPr lang="en-US" sz="2800">
                <a:ln>
                  <a:solidFill>
                    <a:srgbClr val="FFFF00"/>
                  </a:solidFill>
                </a:ln>
                <a:solidFill>
                  <a:srgbClr val="FFFF00"/>
                </a:solidFill>
              </a:rPr>
              <a:t>/university</a:t>
            </a:r>
            <a:endParaRPr lang="en-US" sz="2800">
              <a:ln>
                <a:solidFill>
                  <a:schemeClr val="bg1"/>
                </a:solidFill>
              </a:ln>
              <a:solidFill>
                <a:schemeClr val="bg1"/>
              </a:solidFill>
            </a:endParaRPr>
          </a:p>
        </p:txBody>
      </p:sp>
      <p:pic>
        <p:nvPicPr>
          <p:cNvPr id="7" name="Picture 6"/>
          <p:cNvPicPr>
            <a:picLocks noChangeAspect="1"/>
          </p:cNvPicPr>
          <p:nvPr/>
        </p:nvPicPr>
        <p:blipFill>
          <a:blip r:embed="rId4"/>
          <a:stretch>
            <a:fillRect/>
          </a:stretch>
        </p:blipFill>
        <p:spPr>
          <a:xfrm>
            <a:off x="6959478" y="576546"/>
            <a:ext cx="4622145" cy="653264"/>
          </a:xfrm>
          <a:prstGeom prst="rect">
            <a:avLst/>
          </a:prstGeom>
        </p:spPr>
      </p:pic>
      <p:sp>
        <p:nvSpPr>
          <p:cNvPr id="6" name="TextBox 5"/>
          <p:cNvSpPr txBox="1"/>
          <p:nvPr/>
        </p:nvSpPr>
        <p:spPr>
          <a:xfrm>
            <a:off x="7757727" y="1229810"/>
            <a:ext cx="3791815" cy="510778"/>
          </a:xfrm>
          <a:prstGeom prst="roundRect">
            <a:avLst/>
          </a:prstGeom>
          <a:solidFill>
            <a:schemeClr val="bg1"/>
          </a:solidFill>
        </p:spPr>
        <p:txBody>
          <a:bodyPr wrap="square" rtlCol="0">
            <a:spAutoFit/>
          </a:bodyPr>
          <a:lstStyle/>
          <a:p>
            <a:pPr algn="ctr" defTabSz="609500" fontAlgn="base">
              <a:spcBef>
                <a:spcPct val="0"/>
              </a:spcBef>
              <a:spcAft>
                <a:spcPct val="0"/>
              </a:spcAft>
            </a:pPr>
            <a:r>
              <a:rPr lang="en-US" sz="2400" kern="0">
                <a:solidFill>
                  <a:prstClr val="black"/>
                </a:solidFill>
                <a:latin typeface="Segoe UI Light"/>
                <a:ea typeface="ＭＳ Ｐゴシック" charset="0"/>
                <a:cs typeface="Segoe UI Light"/>
              </a:rPr>
              <a:t>Free self-guided courses</a:t>
            </a:r>
          </a:p>
        </p:txBody>
      </p:sp>
      <p:sp>
        <p:nvSpPr>
          <p:cNvPr id="8" name="Content Placeholder 4"/>
          <p:cNvSpPr txBox="1">
            <a:spLocks/>
          </p:cNvSpPr>
          <p:nvPr/>
        </p:nvSpPr>
        <p:spPr>
          <a:xfrm>
            <a:off x="355621" y="4440976"/>
            <a:ext cx="5552837" cy="2406786"/>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272">
              <a:lnSpc>
                <a:spcPct val="100000"/>
              </a:lnSpc>
              <a:spcBef>
                <a:spcPts val="0"/>
              </a:spcBef>
              <a:buSzTx/>
              <a:buNone/>
              <a:defRPr/>
            </a:pPr>
            <a:r>
              <a:rPr lang="en-US" sz="2800">
                <a:ln>
                  <a:solidFill>
                    <a:srgbClr val="FFFFFF"/>
                  </a:solidFill>
                </a:ln>
                <a:solidFill>
                  <a:srgbClr val="FFFFFF"/>
                </a:solidFill>
              </a:rPr>
              <a:t>Take free self-guided courses that cover the core Xamarin concepts and count towards certification. </a:t>
            </a:r>
          </a:p>
          <a:p>
            <a:pPr marL="0" indent="0" algn="ctr" defTabSz="896400">
              <a:buNone/>
            </a:pPr>
            <a:r>
              <a:rPr lang="en-US" sz="400">
                <a:ln>
                  <a:solidFill>
                    <a:srgbClr val="FFFFFF"/>
                  </a:solidFill>
                </a:ln>
                <a:solidFill>
                  <a:srgbClr val="FFFFFF"/>
                </a:solidFill>
              </a:rPr>
              <a:t> </a:t>
            </a:r>
          </a:p>
          <a:p>
            <a:pPr marL="0" indent="0" algn="ctr" defTabSz="896400">
              <a:buNone/>
            </a:pPr>
            <a:r>
              <a:rPr lang="en-US" sz="2800">
                <a:ln>
                  <a:solidFill>
                    <a:srgbClr val="FFFFFF"/>
                  </a:solidFill>
                </a:ln>
                <a:solidFill>
                  <a:srgbClr val="FFFFFF"/>
                </a:solidFill>
              </a:rPr>
              <a:t>Register at </a:t>
            </a:r>
            <a:r>
              <a:rPr lang="en-US" sz="2800" err="1">
                <a:ln>
                  <a:solidFill>
                    <a:srgbClr val="FFFF00"/>
                  </a:solidFill>
                </a:ln>
                <a:solidFill>
                  <a:srgbClr val="FFFF00"/>
                </a:solidFill>
              </a:rPr>
              <a:t>university.xamarin.com</a:t>
            </a:r>
            <a:r>
              <a:rPr lang="en-US" sz="2800">
                <a:ln>
                  <a:solidFill>
                    <a:srgbClr val="FFFF00"/>
                  </a:solidFill>
                </a:ln>
                <a:solidFill>
                  <a:srgbClr val="FFFF00"/>
                </a:solidFill>
              </a:rPr>
              <a:t>/self-guided</a:t>
            </a:r>
            <a:endParaRPr lang="en-US" sz="2800">
              <a:ln>
                <a:solidFill>
                  <a:srgbClr val="FFFFFF"/>
                </a:solidFill>
              </a:ln>
              <a:solidFill>
                <a:srgbClr val="FFFFFF"/>
              </a:solidFill>
            </a:endParaRPr>
          </a:p>
        </p:txBody>
      </p:sp>
    </p:spTree>
    <p:extLst>
      <p:ext uri="{BB962C8B-B14F-4D97-AF65-F5344CB8AC3E}">
        <p14:creationId xmlns:p14="http://schemas.microsoft.com/office/powerpoint/2010/main" val="2739358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398207" y="1881480"/>
            <a:ext cx="652616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rgbClr val="404040"/>
                </a:solidFill>
              </a:rPr>
              <a:t>Thank you. </a:t>
            </a:r>
            <a:endParaRPr lang="en-US" sz="7646" spc="0" dirty="0">
              <a:solidFill>
                <a:srgbClr val="404040"/>
              </a:solidFill>
              <a:latin typeface="Segoe UI"/>
            </a:endParaRPr>
          </a:p>
        </p:txBody>
      </p:sp>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kern="0" dirty="0" err="1">
              <a:gradFill>
                <a:gsLst>
                  <a:gs pos="2917">
                    <a:srgbClr val="404040"/>
                  </a:gs>
                  <a:gs pos="30000">
                    <a:srgbClr val="404040"/>
                  </a:gs>
                </a:gsLst>
                <a:lin ang="5400000" scaled="0"/>
              </a:gradFill>
            </a:endParaRPr>
          </a:p>
        </p:txBody>
      </p:sp>
      <p:sp>
        <p:nvSpPr>
          <p:cNvPr id="12" name="TextBox 11"/>
          <p:cNvSpPr txBox="1"/>
          <p:nvPr/>
        </p:nvSpPr>
        <p:spPr>
          <a:xfrm>
            <a:off x="1701800" y="4094242"/>
            <a:ext cx="9409401" cy="1538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50" kern="0" dirty="0">
                <a:solidFill>
                  <a:srgbClr val="404040"/>
                </a:solidFill>
                <a:cs typeface="Arial"/>
              </a:rPr>
              <a:t>Marco Minerva</a:t>
            </a:r>
            <a:endParaRPr lang="en-US" sz="1950" dirty="0">
              <a:solidFill>
                <a:srgbClr val="404040"/>
              </a:solidFill>
              <a:latin typeface="Segoe UI Light"/>
              <a:cs typeface="Segoe UI Light"/>
            </a:endParaRPr>
          </a:p>
          <a:p>
            <a:r>
              <a:rPr lang="en-US" sz="1950" dirty="0">
                <a:latin typeface="Segoe UI Light"/>
                <a:cs typeface="Segoe UI Light"/>
              </a:rPr>
              <a:t>Microsoft MVP – Windows Development</a:t>
            </a:r>
            <a:endParaRPr lang="it-IT" sz="1950" dirty="0">
              <a:latin typeface="Segoe UI Light"/>
              <a:cs typeface="Segoe UI Light"/>
            </a:endParaRPr>
          </a:p>
          <a:p>
            <a:br>
              <a:rPr lang="en-US" dirty="0">
                <a:latin typeface="+mn-ea"/>
                <a:cs typeface="+mn-ea"/>
              </a:rPr>
            </a:br>
            <a:r>
              <a:rPr lang="en-US" sz="1950" dirty="0">
                <a:solidFill>
                  <a:srgbClr val="404040"/>
                </a:solidFill>
                <a:latin typeface="Segoe UI"/>
                <a:cs typeface="Segoe UI"/>
              </a:rPr>
              <a:t>Riccardo Cappello</a:t>
            </a:r>
          </a:p>
          <a:p>
            <a:r>
              <a:rPr lang="en-US" sz="1950" dirty="0">
                <a:latin typeface="Segoe UI Light"/>
                <a:cs typeface="Segoe UI Light"/>
              </a:rPr>
              <a:t>Microsoft MVP – Microsoft Azure</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16" name="TextBox 15"/>
          <p:cNvSpPr txBox="1"/>
          <p:nvPr/>
        </p:nvSpPr>
        <p:spPr>
          <a:xfrm>
            <a:off x="8382617" y="1752600"/>
            <a:ext cx="3797352" cy="972574"/>
          </a:xfrm>
          <a:prstGeom prst="rect">
            <a:avLst/>
          </a:prstGeom>
          <a:noFill/>
        </p:spPr>
        <p:txBody>
          <a:bodyPr wrap="square" rtlCol="0" anchor="t">
            <a:spAutoFit/>
          </a:bodyPr>
          <a:lstStyle/>
          <a:p>
            <a:pPr defTabSz="457101">
              <a:lnSpc>
                <a:spcPct val="130000"/>
              </a:lnSpc>
              <a:defRPr/>
            </a:pPr>
            <a:r>
              <a:rPr lang="en-US" sz="2200" kern="0" dirty="0" err="1">
                <a:solidFill>
                  <a:sysClr val="windowText" lastClr="000000"/>
                </a:solidFill>
                <a:latin typeface="Segoe UI"/>
                <a:ea typeface=""/>
                <a:cs typeface="Segoe UI"/>
              </a:rPr>
              <a:t>DotNetToscana</a:t>
            </a:r>
          </a:p>
          <a:p>
            <a:pPr defTabSz="457101">
              <a:lnSpc>
                <a:spcPct val="130000"/>
              </a:lnSpc>
              <a:defRPr/>
            </a:pPr>
            <a:r>
              <a:rPr lang="en-US" sz="2200" dirty="0">
                <a:solidFill>
                  <a:sysClr val="windowText" lastClr="000000"/>
                </a:solidFill>
                <a:latin typeface="Segoe UI Light"/>
                <a:ea typeface=""/>
                <a:cs typeface="Segoe UI Light"/>
              </a:rPr>
              <a:t>Dotnettoscana.org</a:t>
            </a:r>
            <a:endParaRPr lang="en-US" sz="2200" kern="0" dirty="0" err="1">
              <a:solidFill>
                <a:sysClr val="windowText" lastClr="000000"/>
              </a:solidFill>
              <a:latin typeface="Segoe UI Light"/>
              <a:ea typeface=""/>
              <a:cs typeface="Arial"/>
            </a:endParaRPr>
          </a:p>
        </p:txBody>
      </p:sp>
      <p:pic>
        <p:nvPicPr>
          <p:cNvPr id="2" name="Immagine 3">
            <a:extLst/>
          </p:cNvPr>
          <p:cNvPicPr>
            <a:picLocks noChangeAspect="1"/>
          </p:cNvPicPr>
          <p:nvPr/>
        </p:nvPicPr>
        <p:blipFill>
          <a:blip r:embed="rId3"/>
          <a:stretch>
            <a:fillRect/>
          </a:stretch>
        </p:blipFill>
        <p:spPr>
          <a:xfrm>
            <a:off x="180988" y="4134268"/>
            <a:ext cx="926984" cy="1460317"/>
          </a:xfrm>
          <a:prstGeom prst="rect">
            <a:avLst/>
          </a:prstGeom>
        </p:spPr>
      </p:pic>
      <p:pic>
        <p:nvPicPr>
          <p:cNvPr id="3" name="Immagine 4">
            <a:extLst/>
          </p:cNvPr>
          <p:cNvPicPr>
            <a:picLocks noChangeAspect="1"/>
          </p:cNvPicPr>
          <p:nvPr/>
        </p:nvPicPr>
        <p:blipFill>
          <a:blip r:embed="rId4"/>
          <a:stretch>
            <a:fillRect/>
          </a:stretch>
        </p:blipFill>
        <p:spPr>
          <a:xfrm>
            <a:off x="7258584" y="1724025"/>
            <a:ext cx="1025332" cy="1025332"/>
          </a:xfrm>
          <a:prstGeom prst="rect">
            <a:avLst/>
          </a:prstGeom>
        </p:spPr>
      </p:pic>
    </p:spTree>
    <p:extLst>
      <p:ext uri="{BB962C8B-B14F-4D97-AF65-F5344CB8AC3E}">
        <p14:creationId xmlns:p14="http://schemas.microsoft.com/office/powerpoint/2010/main" val="1307872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6614" y="2017842"/>
            <a:ext cx="10802384" cy="2722729"/>
            <a:chOff x="837552" y="2158999"/>
            <a:chExt cx="11022121" cy="2778113"/>
          </a:xfrm>
        </p:grpSpPr>
        <p:sp>
          <p:nvSpPr>
            <p:cNvPr id="4" name="Rectangle 3"/>
            <p:cNvSpPr/>
            <p:nvPr/>
          </p:nvSpPr>
          <p:spPr>
            <a:xfrm>
              <a:off x="837552" y="4515153"/>
              <a:ext cx="3200898" cy="415616"/>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User Interfaces</a:t>
              </a:r>
            </a:p>
          </p:txBody>
        </p:sp>
        <p:sp>
          <p:nvSpPr>
            <p:cNvPr id="15" name="Rectangle 14"/>
            <p:cNvSpPr/>
            <p:nvPr/>
          </p:nvSpPr>
          <p:spPr>
            <a:xfrm>
              <a:off x="4827520" y="4521496"/>
              <a:ext cx="2781434" cy="415616"/>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2801" y="2486172"/>
              <a:ext cx="3150399" cy="160322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8323" y="2158999"/>
              <a:ext cx="3359829" cy="192502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0101" y="2494561"/>
              <a:ext cx="3150399" cy="1586450"/>
            </a:xfrm>
            <a:prstGeom prst="rect">
              <a:avLst/>
            </a:prstGeom>
          </p:spPr>
        </p:pic>
        <p:sp>
          <p:nvSpPr>
            <p:cNvPr id="21" name="Rectangle 20"/>
            <p:cNvSpPr/>
            <p:nvPr/>
          </p:nvSpPr>
          <p:spPr>
            <a:xfrm>
              <a:off x="8247794" y="4521495"/>
              <a:ext cx="3611879" cy="415616"/>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Performance</a:t>
              </a:r>
            </a:p>
          </p:txBody>
        </p:sp>
      </p:grpSp>
      <p:grpSp>
        <p:nvGrpSpPr>
          <p:cNvPr id="10" name="Group 9"/>
          <p:cNvGrpSpPr/>
          <p:nvPr/>
        </p:nvGrpSpPr>
        <p:grpSpPr>
          <a:xfrm>
            <a:off x="499603" y="1594651"/>
            <a:ext cx="3671811" cy="3671811"/>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221199" y="1619544"/>
            <a:ext cx="3671811" cy="3671811"/>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7855670" y="1507525"/>
            <a:ext cx="3758937" cy="3758937"/>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202241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iOS C#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Windows C#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Android C# UI</a:t>
            </a:r>
          </a:p>
        </p:txBody>
      </p:sp>
      <p:sp>
        <p:nvSpPr>
          <p:cNvPr id="52" name="TextBox 51"/>
          <p:cNvSpPr txBox="1"/>
          <p:nvPr/>
        </p:nvSpPr>
        <p:spPr>
          <a:xfrm>
            <a:off x="2880071" y="3626763"/>
            <a:ext cx="6447460" cy="905137"/>
          </a:xfrm>
          <a:prstGeom prst="rect">
            <a:avLst/>
          </a:prstGeom>
          <a:noFill/>
        </p:spPr>
        <p:txBody>
          <a:bodyPr wrap="square" lIns="179260" tIns="143407" rIns="179260" bIns="143407" rtlCol="0">
            <a:spAutoFit/>
          </a:bodyPr>
          <a:lstStyle/>
          <a:p>
            <a:pPr algn="ctr" defTabSz="914028"/>
            <a:r>
              <a:rPr lang="en-US" sz="4000" kern="0" dirty="0">
                <a:solidFill>
                  <a:schemeClr val="bg1"/>
                </a:solidFill>
                <a:latin typeface="Segoe UI Semibold" panose="020B0702040204020203" pitchFamily="34" charset="0"/>
              </a:rPr>
              <a:t>Shared C# logic</a:t>
            </a:r>
          </a:p>
        </p:txBody>
      </p:sp>
      <p:sp>
        <p:nvSpPr>
          <p:cNvPr id="54" name="Oval 53"/>
          <p:cNvSpPr/>
          <p:nvPr/>
        </p:nvSpPr>
        <p:spPr bwMode="auto">
          <a:xfrm>
            <a:off x="3568172" y="1468269"/>
            <a:ext cx="787210" cy="787210"/>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p:grpSpPr>
        <p:sp>
          <p:nvSpPr>
            <p:cNvPr id="57" name="Oval 5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7860050" y="1477769"/>
            <a:ext cx="787210" cy="787210"/>
            <a:chOff x="15720599" y="2954983"/>
            <a:chExt cx="1574643" cy="1574643"/>
          </a:xfrm>
        </p:grpSpPr>
        <p:sp>
          <p:nvSpPr>
            <p:cNvPr id="60" name="Oval 5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19449" y="5523645"/>
            <a:ext cx="11353104" cy="628178"/>
          </a:xfrm>
          <a:prstGeom prst="rect">
            <a:avLst/>
          </a:prstGeom>
          <a:noFill/>
        </p:spPr>
        <p:txBody>
          <a:bodyPr wrap="square" lIns="179260" tIns="143407" rIns="179260" bIns="143407" rtlCol="0">
            <a:spAutoFit/>
          </a:bodyPr>
          <a:lstStyle/>
          <a:p>
            <a:pPr algn="ctr" defTabSz="914028"/>
            <a:r>
              <a:rPr lang="en-US" sz="2200" kern="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5986052" y="421076"/>
            <a:ext cx="234752" cy="9845190"/>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a:endParaRPr lang="en-US" sz="1766" kern="0">
              <a:ln w="38100" cmpd="sng">
                <a:solidFill>
                  <a:srgbClr val="000000"/>
                </a:solidFill>
                <a:prstDash val="dash"/>
              </a:ln>
              <a:solidFill>
                <a:srgbClr val="404040"/>
              </a:solidFill>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919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0965" y="384857"/>
            <a:ext cx="7541876" cy="3938141"/>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15912" y="1189813"/>
            <a:ext cx="4070076" cy="4135196"/>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49788" y="1525506"/>
            <a:ext cx="3866793" cy="3846407"/>
          </a:xfrm>
          <a:prstGeom prst="rect">
            <a:avLst/>
          </a:prstGeom>
        </p:spPr>
      </p:pic>
      <p:sp>
        <p:nvSpPr>
          <p:cNvPr id="2" name="Title 1"/>
          <p:cNvSpPr>
            <a:spLocks noGrp="1"/>
          </p:cNvSpPr>
          <p:nvPr>
            <p:ph type="title"/>
          </p:nvPr>
        </p:nvSpPr>
        <p:spPr/>
        <p:txBody>
          <a:bodyPr>
            <a:normAutofit/>
          </a:bodyPr>
          <a:lstStyle/>
          <a:p>
            <a:r>
              <a:rPr lang="en-US" dirty="0"/>
              <a:t>Xamarin Native – Traditional UI</a:t>
            </a:r>
          </a:p>
        </p:txBody>
      </p:sp>
      <p:sp>
        <p:nvSpPr>
          <p:cNvPr id="3" name="Text Placeholder 2"/>
          <p:cNvSpPr>
            <a:spLocks noGrp="1"/>
          </p:cNvSpPr>
          <p:nvPr>
            <p:ph idx="4294967295"/>
          </p:nvPr>
        </p:nvSpPr>
        <p:spPr>
          <a:xfrm>
            <a:off x="952935" y="5107544"/>
            <a:ext cx="4616143" cy="2267421"/>
          </a:xfrm>
        </p:spPr>
        <p:txBody>
          <a:bodyPr>
            <a:normAutofit/>
          </a:bodyPr>
          <a:lstStyle/>
          <a:p>
            <a:pPr marL="0" indent="0" algn="ctr">
              <a:lnSpc>
                <a:spcPct val="100000"/>
              </a:lnSpc>
              <a:buNone/>
            </a:pPr>
            <a:r>
              <a:rPr lang="en-US" sz="2549" dirty="0">
                <a:solidFill>
                  <a:schemeClr val="tx1"/>
                </a:solidFill>
              </a:rPr>
              <a:t>3 Native User Interfaces</a:t>
            </a:r>
          </a:p>
          <a:p>
            <a:pPr marL="0" indent="0" algn="ctr">
              <a:lnSpc>
                <a:spcPct val="100000"/>
              </a:lnSpc>
              <a:buNone/>
            </a:pPr>
            <a:r>
              <a:rPr lang="en-US" sz="2549" dirty="0">
                <a:solidFill>
                  <a:schemeClr val="tx1"/>
                </a:solidFill>
              </a:rPr>
              <a:t>Shared App Logic</a:t>
            </a:r>
          </a:p>
        </p:txBody>
      </p:sp>
      <p:grpSp>
        <p:nvGrpSpPr>
          <p:cNvPr id="25" name="Group 24"/>
          <p:cNvGrpSpPr/>
          <p:nvPr/>
        </p:nvGrpSpPr>
        <p:grpSpPr>
          <a:xfrm>
            <a:off x="1002088" y="2481833"/>
            <a:ext cx="4501219" cy="253546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500"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solidFill>
                    <a:srgbClr val="00BBF1"/>
                  </a:solidFill>
                  <a:ea typeface="Segoe UI" pitchFamily="34" charset="0"/>
                  <a:cs typeface="Segoe UI" pitchFamily="34" charset="0"/>
                </a:rPr>
                <a:t> </a:t>
              </a:r>
            </a:p>
          </p:txBody>
        </p:sp>
        <p:sp>
          <p:nvSpPr>
            <p:cNvPr id="31" name="TextBox 30"/>
            <p:cNvSpPr txBox="1"/>
            <p:nvPr/>
          </p:nvSpPr>
          <p:spPr>
            <a:xfrm>
              <a:off x="6845300" y="2021411"/>
              <a:ext cx="1968500"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a:solidFill>
                    <a:srgbClr val="FFFFFF"/>
                  </a:solidFill>
                </a:rPr>
                <a:t>Windows C#</a:t>
              </a:r>
            </a:p>
          </p:txBody>
        </p:sp>
        <p:sp>
          <p:nvSpPr>
            <p:cNvPr id="32" name="TextBox 31"/>
            <p:cNvSpPr txBox="1"/>
            <p:nvPr/>
          </p:nvSpPr>
          <p:spPr>
            <a:xfrm>
              <a:off x="4626798" y="2021408"/>
              <a:ext cx="2353425"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a:solidFill>
                    <a:srgbClr val="FFFFFF"/>
                  </a:solidFill>
                </a:rPr>
                <a:t>Android C#</a:t>
              </a:r>
            </a:p>
          </p:txBody>
        </p:sp>
      </p:grpSp>
      <p:grpSp>
        <p:nvGrpSpPr>
          <p:cNvPr id="7" name="Group 6"/>
          <p:cNvGrpSpPr/>
          <p:nvPr/>
        </p:nvGrpSpPr>
        <p:grpSpPr>
          <a:xfrm>
            <a:off x="1346663" y="1803707"/>
            <a:ext cx="3721070" cy="615527"/>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7" name="TextBox 66"/>
          <p:cNvSpPr txBox="1"/>
          <p:nvPr/>
        </p:nvSpPr>
        <p:spPr>
          <a:xfrm>
            <a:off x="1011626" y="3518038"/>
            <a:ext cx="4491680" cy="68177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2549" kern="0">
                <a:solidFill>
                  <a:srgbClr val="FFFFFF"/>
                </a:solidFill>
                <a:latin typeface="Segoe UI Light"/>
              </a:rPr>
              <a:t>Shared C# Logic</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78834" y="3217054"/>
            <a:ext cx="4433632" cy="3640245"/>
          </a:xfrm>
          <a:prstGeom prst="rect">
            <a:avLst/>
          </a:prstGeom>
        </p:spPr>
      </p:pic>
      <p:pic>
        <p:nvPicPr>
          <p:cNvPr id="65" name="Picture 64"/>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275605" y="3123245"/>
            <a:ext cx="1700041" cy="3640245"/>
          </a:xfrm>
          <a:prstGeom prst="rect">
            <a:avLst/>
          </a:prstGeom>
        </p:spPr>
      </p:pic>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62033" y="3055814"/>
            <a:ext cx="3848836" cy="3801484"/>
          </a:xfrm>
          <a:prstGeom prst="rect">
            <a:avLst/>
          </a:prstGeom>
        </p:spPr>
      </p:pic>
      <p:pic>
        <p:nvPicPr>
          <p:cNvPr id="33" name="Picture 2" descr="http://www.freeiconspng.com/uploads/ios-7-logo-png-14.png"/>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1472609" y="1991618"/>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2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 – Cross Platform UI</a:t>
            </a:r>
          </a:p>
        </p:txBody>
      </p:sp>
      <p:sp>
        <p:nvSpPr>
          <p:cNvPr id="5" name="Content Placeholder 4"/>
          <p:cNvSpPr>
            <a:spLocks noGrp="1"/>
          </p:cNvSpPr>
          <p:nvPr>
            <p:ph idx="4294967295"/>
          </p:nvPr>
        </p:nvSpPr>
        <p:spPr>
          <a:xfrm>
            <a:off x="1183468" y="4968656"/>
            <a:ext cx="4479680" cy="1557117"/>
          </a:xfrm>
        </p:spPr>
        <p:txBody>
          <a:bodyPr>
            <a:normAutofit/>
          </a:bodyPr>
          <a:lstStyle/>
          <a:p>
            <a:pPr marL="0" indent="0" algn="ctr">
              <a:lnSpc>
                <a:spcPct val="100000"/>
              </a:lnSpc>
              <a:buNone/>
            </a:pPr>
            <a:r>
              <a:rPr lang="en-US" sz="2400" dirty="0">
                <a:solidFill>
                  <a:schemeClr val="tx1"/>
                </a:solidFill>
              </a:rPr>
              <a:t>Shared Native User Interface</a:t>
            </a:r>
          </a:p>
          <a:p>
            <a:pPr marL="0" indent="0" algn="ctr">
              <a:lnSpc>
                <a:spcPct val="100000"/>
              </a:lnSpc>
              <a:buNone/>
            </a:pPr>
            <a:r>
              <a:rPr lang="en-US" sz="2400" dirty="0">
                <a:solidFill>
                  <a:schemeClr val="tx1"/>
                </a:solidFill>
              </a:rPr>
              <a:t>Shared App Logic</a:t>
            </a:r>
          </a:p>
          <a:p>
            <a:pPr marL="0" indent="0">
              <a:buNone/>
            </a:pPr>
            <a:endParaRPr lang="en-US" sz="2400" dirty="0">
              <a:solidFill>
                <a:schemeClr val="tx1"/>
              </a:solidFill>
            </a:endParaRPr>
          </a:p>
        </p:txBody>
      </p:sp>
      <p:grpSp>
        <p:nvGrpSpPr>
          <p:cNvPr id="8" name="Group 7"/>
          <p:cNvGrpSpPr/>
          <p:nvPr/>
        </p:nvGrpSpPr>
        <p:grpSpPr>
          <a:xfrm>
            <a:off x="1173930" y="1783562"/>
            <a:ext cx="4501219" cy="320115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2549" kern="0" dirty="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3134" kern="0">
                  <a:solidFill>
                    <a:srgbClr val="FFFFFF"/>
                  </a:solidFill>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9223" y="217266"/>
            <a:ext cx="4641922" cy="443832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5507" y="1165567"/>
            <a:ext cx="2722421" cy="2765482"/>
          </a:xfrm>
          <a:prstGeom prst="rect">
            <a:avLst/>
          </a:prstGeom>
        </p:spPr>
      </p:pic>
      <p:pic>
        <p:nvPicPr>
          <p:cNvPr id="33" name="Picture 32"/>
          <p:cNvPicPr>
            <a:picLocks noChangeAspect="1"/>
          </p:cNvPicPr>
          <p:nvPr/>
        </p:nvPicPr>
        <p:blipFill>
          <a:blip r:embed="rId7"/>
          <a:stretch>
            <a:fillRect/>
          </a:stretch>
        </p:blipFill>
        <p:spPr>
          <a:xfrm>
            <a:off x="5663148" y="3308821"/>
            <a:ext cx="6841579" cy="285907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08846" y="1983281"/>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468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030149B-03CC-42DA-B915-878DBD2A0FD0}"/>
              </a:ext>
            </a:extLst>
          </p:cNvPr>
          <p:cNvSpPr>
            <a:spLocks noGrp="1"/>
          </p:cNvSpPr>
          <p:nvPr>
            <p:ph type="title"/>
          </p:nvPr>
        </p:nvSpPr>
        <p:spPr>
          <a:xfrm>
            <a:off x="538477" y="286381"/>
            <a:ext cx="11653523" cy="927940"/>
          </a:xfrm>
        </p:spPr>
        <p:txBody>
          <a:bodyPr/>
          <a:lstStyle/>
          <a:p>
            <a:r>
              <a:rPr lang="en-US" dirty="0" err="1"/>
              <a:t>Xamarin.Forms</a:t>
            </a:r>
            <a:r>
              <a:rPr lang="en-US" dirty="0"/>
              <a:t> in a nutshell</a:t>
            </a:r>
          </a:p>
        </p:txBody>
      </p:sp>
      <p:sp>
        <p:nvSpPr>
          <p:cNvPr id="17" name="Text Placeholder 1">
            <a:extLst>
              <a:ext uri="{FF2B5EF4-FFF2-40B4-BE49-F238E27FC236}">
                <a16:creationId xmlns:a16="http://schemas.microsoft.com/office/drawing/2014/main" id="{2872BBD7-CDD9-4679-9980-19EB4280B312}"/>
              </a:ext>
            </a:extLst>
          </p:cNvPr>
          <p:cNvSpPr txBox="1">
            <a:spLocks/>
          </p:cNvSpPr>
          <p:nvPr/>
        </p:nvSpPr>
        <p:spPr>
          <a:xfrm>
            <a:off x="6599893" y="1404445"/>
            <a:ext cx="5511019" cy="463357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xml</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version</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"1.0"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encoding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"UTF-8"</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TabbedPage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xmlns</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"http://xamarin.com/schemas/2014/forms</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xmlns:x</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"http://</a:t>
            </a:r>
            <a:r>
              <a:rPr kumimoji="0" lang="en-US" sz="1199" b="0" i="0" u="none" strike="noStrike" kern="1200" cap="none" spc="0" normalizeH="0" baseline="0" noProof="0">
                <a:ln>
                  <a:noFill/>
                </a:ln>
                <a:solidFill>
                  <a:srgbClr val="D53A05"/>
                </a:solidFill>
                <a:effectLst/>
                <a:uLnTx/>
                <a:uFillTx/>
                <a:latin typeface="Calibri" panose="020F0502020204030204"/>
                <a:ea typeface="+mn-ea"/>
                <a:cs typeface="+mn-cs"/>
              </a:rPr>
              <a:t>schemas.microsoft.com</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/winfx/2009/xaml"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 x:Class</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"MyApp.MainPage"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TabbedPage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.Children&gt;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ContentPage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Title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"Profile"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Icon</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"Profile.png"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StackLayout</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Spacing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"20"</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Padding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de-DE" sz="1099" b="0" i="0" u="none" strike="noStrike" kern="1200" cap="none" spc="0" normalizeH="0" baseline="0" noProof="0">
                <a:ln>
                  <a:noFill/>
                </a:ln>
                <a:solidFill>
                  <a:srgbClr val="654792"/>
                </a:solidFill>
                <a:effectLst/>
                <a:uLnTx/>
                <a:uFillTx/>
                <a:latin typeface="Calibri" panose="020F0502020204030204"/>
                <a:ea typeface="+mn-ea"/>
                <a:cs typeface="+mn-cs"/>
              </a:rPr>
              <a:t>VerticalOptions</a:t>
            </a: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de-DE" sz="1099" b="0" i="0" u="none" strike="noStrike" kern="1200" cap="none" spc="0" normalizeH="0" baseline="0" noProof="0">
                <a:ln>
                  <a:noFill/>
                </a:ln>
                <a:solidFill>
                  <a:srgbClr val="D53A05"/>
                </a:solidFill>
                <a:effectLst/>
                <a:uLnTx/>
                <a:uFillTx/>
                <a:latin typeface="Calibri" panose="020F0502020204030204"/>
                <a:ea typeface="+mn-ea"/>
                <a:cs typeface="+mn-cs"/>
              </a:rPr>
              <a:t>"Center"</a:t>
            </a: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de-DE" sz="1099" b="0" i="0" u="none" strike="noStrike" kern="1200" cap="none" spc="0" normalizeH="0" baseline="0" noProof="0">
                <a:ln>
                  <a:noFill/>
                </a:ln>
                <a:solidFill>
                  <a:srgbClr val="53954A"/>
                </a:solidFill>
                <a:effectLst/>
                <a:uLnTx/>
                <a:uFillTx/>
                <a:latin typeface="Calibri" panose="020F0502020204030204"/>
                <a:ea typeface="+mn-ea"/>
                <a:cs typeface="+mn-cs"/>
              </a:rPr>
              <a:t>Entry</a:t>
            </a: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de-DE" sz="1099" b="0" i="0" u="none" strike="noStrike" kern="1200" cap="none" spc="0" normalizeH="0" baseline="0" noProof="0">
                <a:ln>
                  <a:noFill/>
                </a:ln>
                <a:solidFill>
                  <a:srgbClr val="654792"/>
                </a:solidFill>
                <a:effectLst/>
                <a:uLnTx/>
                <a:uFillTx/>
                <a:latin typeface="Calibri" panose="020F0502020204030204"/>
                <a:ea typeface="+mn-ea"/>
                <a:cs typeface="+mn-cs"/>
              </a:rPr>
              <a:t>Placeholder</a:t>
            </a: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de-DE" sz="1099" b="0" i="0" u="none" strike="noStrike" kern="1200" cap="none" spc="0" normalizeH="0" baseline="0" noProof="0">
                <a:ln>
                  <a:noFill/>
                </a:ln>
                <a:solidFill>
                  <a:srgbClr val="D53A05"/>
                </a:solidFill>
                <a:effectLst/>
                <a:uLnTx/>
                <a:uFillTx/>
                <a:latin typeface="Calibri" panose="020F0502020204030204"/>
                <a:ea typeface="+mn-ea"/>
                <a:cs typeface="+mn-cs"/>
              </a:rPr>
              <a:t>"Username"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da-DK" sz="1099" b="0" i="0" u="none" strike="noStrike" kern="1200" cap="none" spc="0" normalizeH="0" baseline="0" noProof="0">
                <a:ln>
                  <a:noFill/>
                </a:ln>
                <a:solidFill>
                  <a:srgbClr val="654792"/>
                </a:solidFill>
                <a:effectLst/>
                <a:uLnTx/>
                <a:uFillTx/>
                <a:latin typeface="Calibri" panose="020F0502020204030204"/>
                <a:ea typeface="+mn-ea"/>
                <a:cs typeface="+mn-cs"/>
              </a:rPr>
              <a:t>Text</a:t>
            </a: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da-DK" sz="1099" b="0" i="0" u="none" strike="noStrike" kern="1200" cap="none" spc="0" normalizeH="0" baseline="0" noProof="0">
                <a:ln>
                  <a:noFill/>
                </a:ln>
                <a:solidFill>
                  <a:srgbClr val="D53A05"/>
                </a:solidFill>
                <a:effectLst/>
                <a:uLnTx/>
                <a:uFillTx/>
                <a:latin typeface="Calibri" panose="020F0502020204030204"/>
                <a:ea typeface="+mn-ea"/>
                <a:cs typeface="+mn-cs"/>
              </a:rPr>
              <a:t>"{Binding Username}"</a:t>
            </a: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da-DK" sz="1099" b="0" i="0" u="none" strike="noStrike" kern="1200" cap="none" spc="0" normalizeH="0" baseline="0" noProof="0">
                <a:ln>
                  <a:noFill/>
                </a:ln>
                <a:solidFill>
                  <a:srgbClr val="53954A"/>
                </a:solidFill>
                <a:effectLst/>
                <a:uLnTx/>
                <a:uFillTx/>
                <a:latin typeface="Calibri" panose="020F0502020204030204"/>
                <a:ea typeface="+mn-ea"/>
                <a:cs typeface="+mn-cs"/>
              </a:rPr>
              <a:t>Entry </a:t>
            </a:r>
            <a:r>
              <a:rPr kumimoji="0" lang="da-DK" sz="1099" b="0" i="0" u="none" strike="noStrike" kern="1200" cap="none" spc="0" normalizeH="0" baseline="0" noProof="0">
                <a:ln>
                  <a:noFill/>
                </a:ln>
                <a:solidFill>
                  <a:srgbClr val="654792"/>
                </a:solidFill>
                <a:effectLst/>
                <a:uLnTx/>
                <a:uFillTx/>
                <a:latin typeface="Calibri" panose="020F0502020204030204"/>
                <a:ea typeface="+mn-ea"/>
                <a:cs typeface="+mn-cs"/>
              </a:rPr>
              <a:t>Placeholder</a:t>
            </a: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da-DK" sz="1099" b="0" i="0" u="none" strike="noStrike" kern="1200" cap="none" spc="0" normalizeH="0" baseline="0" noProof="0">
                <a:ln>
                  <a:noFill/>
                </a:ln>
                <a:solidFill>
                  <a:srgbClr val="D53A05"/>
                </a:solidFill>
                <a:effectLst/>
                <a:uLnTx/>
                <a:uFillTx/>
                <a:latin typeface="Calibri" panose="020F0502020204030204"/>
                <a:ea typeface="+mn-ea"/>
                <a:cs typeface="+mn-cs"/>
              </a:rPr>
              <a:t>"Password"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1099" b="0" i="0" u="none" strike="noStrike" kern="1200" cap="none" spc="0" normalizeH="0" baseline="0" noProof="0">
                <a:ln>
                  <a:noFill/>
                </a:ln>
                <a:solidFill>
                  <a:srgbClr val="654792"/>
                </a:solidFill>
                <a:effectLst/>
                <a:uLnTx/>
                <a:uFillTx/>
                <a:latin typeface="Calibri" panose="020F0502020204030204"/>
                <a:ea typeface="+mn-ea"/>
                <a:cs typeface="+mn-cs"/>
              </a:rPr>
              <a:t>Text</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099" b="0" i="0" u="none" strike="noStrike" kern="1200" cap="none" spc="0" normalizeH="0" baseline="0" noProof="0">
                <a:ln>
                  <a:noFill/>
                </a:ln>
                <a:solidFill>
                  <a:srgbClr val="D53A05"/>
                </a:solidFill>
                <a:effectLst/>
                <a:uLnTx/>
                <a:uFillTx/>
                <a:latin typeface="Calibri" panose="020F0502020204030204"/>
                <a:ea typeface="+mn-ea"/>
                <a:cs typeface="+mn-cs"/>
              </a:rPr>
              <a:t>"{Binding Password}"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1099" b="0" i="0" u="none" strike="noStrike" kern="1200" cap="none" spc="0" normalizeH="0" baseline="0" noProof="0">
                <a:ln>
                  <a:noFill/>
                </a:ln>
                <a:solidFill>
                  <a:srgbClr val="654792"/>
                </a:solidFill>
                <a:effectLst/>
                <a:uLnTx/>
                <a:uFillTx/>
                <a:latin typeface="Calibri" panose="020F0502020204030204"/>
                <a:ea typeface="+mn-ea"/>
                <a:cs typeface="+mn-cs"/>
              </a:rPr>
              <a:t>IsPassword</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099" b="0" i="0" u="none" strike="noStrike" kern="1200" cap="none" spc="0" normalizeH="0" baseline="0" noProof="0">
                <a:ln>
                  <a:noFill/>
                </a:ln>
                <a:solidFill>
                  <a:srgbClr val="D53A05"/>
                </a:solidFill>
                <a:effectLst/>
                <a:uLnTx/>
                <a:uFillTx/>
                <a:latin typeface="Calibri" panose="020F0502020204030204"/>
                <a:ea typeface="+mn-ea"/>
                <a:cs typeface="+mn-cs"/>
              </a:rPr>
              <a:t>"true"</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nl-NL" sz="1099" b="0" i="0" u="none" strike="noStrike" kern="1200" cap="none" spc="0" normalizeH="0" baseline="0" noProof="0">
                <a:ln>
                  <a:noFill/>
                </a:ln>
                <a:solidFill>
                  <a:srgbClr val="53954A"/>
                </a:solidFill>
                <a:effectLst/>
                <a:uLnTx/>
                <a:uFillTx/>
                <a:latin typeface="Calibri" panose="020F0502020204030204"/>
                <a:ea typeface="+mn-ea"/>
                <a:cs typeface="+mn-cs"/>
              </a:rPr>
              <a:t>Button</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1099" b="0" i="0" u="none" strike="noStrike" kern="1200" cap="none" spc="0" normalizeH="0" baseline="0" noProof="0">
                <a:ln>
                  <a:noFill/>
                </a:ln>
                <a:solidFill>
                  <a:srgbClr val="654792"/>
                </a:solidFill>
                <a:effectLst/>
                <a:uLnTx/>
                <a:uFillTx/>
                <a:latin typeface="Calibri" panose="020F0502020204030204"/>
                <a:ea typeface="+mn-ea"/>
                <a:cs typeface="+mn-cs"/>
              </a:rPr>
              <a:t>Text</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099" b="0" i="0" u="none" strike="noStrike" kern="1200" cap="none" spc="0" normalizeH="0" baseline="0" noProof="0">
                <a:ln>
                  <a:noFill/>
                </a:ln>
                <a:solidFill>
                  <a:srgbClr val="D53A05"/>
                </a:solidFill>
                <a:effectLst/>
                <a:uLnTx/>
                <a:uFillTx/>
                <a:latin typeface="Calibri" panose="020F0502020204030204"/>
                <a:ea typeface="+mn-ea"/>
                <a:cs typeface="+mn-cs"/>
              </a:rPr>
              <a:t>"Login" </a:t>
            </a:r>
            <a:r>
              <a:rPr kumimoji="0" lang="nl-NL" sz="1099" b="0" i="0" u="none" strike="noStrike" kern="1200" cap="none" spc="0" normalizeH="0" baseline="0" noProof="0">
                <a:ln>
                  <a:noFill/>
                </a:ln>
                <a:solidFill>
                  <a:srgbClr val="654792"/>
                </a:solidFill>
                <a:effectLst/>
                <a:uLnTx/>
                <a:uFillTx/>
                <a:latin typeface="Calibri" panose="020F0502020204030204"/>
                <a:ea typeface="+mn-ea"/>
                <a:cs typeface="+mn-cs"/>
              </a:rPr>
              <a:t>TextColor</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099" b="0" i="0" u="none" strike="noStrike" kern="1200" cap="none" spc="0" normalizeH="0" baseline="0" noProof="0">
                <a:ln>
                  <a:noFill/>
                </a:ln>
                <a:solidFill>
                  <a:srgbClr val="D53A05"/>
                </a:solidFill>
                <a:effectLst/>
                <a:uLnTx/>
                <a:uFillTx/>
                <a:latin typeface="Calibri" panose="020F0502020204030204"/>
                <a:ea typeface="+mn-ea"/>
                <a:cs typeface="+mn-cs"/>
              </a:rPr>
              <a:t>"White"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BackgroundColor</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"#77D065"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Command</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"{Binding LoginCommand}"</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StackLayout</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ContentPage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ContentPage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Title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"Settings"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Icon</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"Settings.png"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99" b="0" i="0" u="none" strike="noStrike" kern="1200" cap="none" spc="0" normalizeH="0" baseline="0" noProof="0">
                <a:ln>
                  <a:noFill/>
                </a:ln>
                <a:solidFill>
                  <a:srgbClr val="848684"/>
                </a:solidFill>
                <a:effectLst/>
                <a:uLnTx/>
                <a:uFillTx/>
                <a:latin typeface="Calibri" panose="020F0502020204030204"/>
                <a:ea typeface="+mn-ea"/>
                <a:cs typeface="+mn-cs"/>
              </a:rPr>
              <a:t>    &lt;!-- Settings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fi-FI" sz="1099" b="0" i="0" u="none" strike="noStrike" kern="1200" cap="none" spc="0" normalizeH="0" baseline="0" noProof="0">
                <a:ln>
                  <a:noFill/>
                </a:ln>
                <a:solidFill>
                  <a:srgbClr val="53954A"/>
                </a:solidFill>
                <a:effectLst/>
                <a:uLnTx/>
                <a:uFillTx/>
                <a:latin typeface="Calibri" panose="020F0502020204030204"/>
                <a:ea typeface="+mn-ea"/>
                <a:cs typeface="+mn-cs"/>
              </a:rPr>
              <a:t>ContentPage</a:t>
            </a: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fi-FI" sz="1099" b="0" i="0" u="none" strike="noStrike" kern="1200" cap="none" spc="0" normalizeH="0" baseline="0" noProof="0">
                <a:ln>
                  <a:noFill/>
                </a:ln>
                <a:solidFill>
                  <a:srgbClr val="53954A"/>
                </a:solidFill>
                <a:effectLst/>
                <a:uLnTx/>
                <a:uFillTx/>
                <a:latin typeface="Calibri" panose="020F0502020204030204"/>
                <a:ea typeface="+mn-ea"/>
                <a:cs typeface="+mn-cs"/>
              </a:rPr>
              <a:t>TabbedPage</a:t>
            </a: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.Children&gt;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fi-FI" sz="1099" b="0" i="0" u="none" strike="noStrike" kern="1200" cap="none" spc="0" normalizeH="0" baseline="0" noProof="0">
                <a:ln>
                  <a:noFill/>
                </a:ln>
                <a:solidFill>
                  <a:srgbClr val="53954A"/>
                </a:solidFill>
                <a:effectLst/>
                <a:uLnTx/>
                <a:uFillTx/>
                <a:latin typeface="Calibri" panose="020F0502020204030204"/>
                <a:ea typeface="+mn-ea"/>
                <a:cs typeface="+mn-cs"/>
              </a:rPr>
              <a:t>TabbedPage</a:t>
            </a: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&gt;</a:t>
            </a:r>
            <a:endParaRPr kumimoji="0" lang="en-US" sz="1099"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Left Brace 51">
            <a:extLst>
              <a:ext uri="{FF2B5EF4-FFF2-40B4-BE49-F238E27FC236}">
                <a16:creationId xmlns:a16="http://schemas.microsoft.com/office/drawing/2014/main" id="{9AF55672-BB2E-4C22-A5C1-C8DB02BC670D}"/>
              </a:ext>
            </a:extLst>
          </p:cNvPr>
          <p:cNvSpPr/>
          <p:nvPr/>
        </p:nvSpPr>
        <p:spPr>
          <a:xfrm>
            <a:off x="6236408" y="1247307"/>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cmpd="sng">
                <a:solidFill>
                  <a:srgbClr val="000000"/>
                </a:solidFill>
                <a:prstDash val="dash"/>
              </a:ln>
              <a:solidFill>
                <a:prstClr val="black"/>
              </a:solidFill>
              <a:effectLst/>
              <a:uLnTx/>
              <a:uFillTx/>
              <a:latin typeface="Calibri" panose="020F0502020204030204"/>
              <a:ea typeface="+mn-ea"/>
              <a:cs typeface="+mn-cs"/>
            </a:endParaRPr>
          </a:p>
        </p:txBody>
      </p:sp>
      <p:pic>
        <p:nvPicPr>
          <p:cNvPr id="22" name="Picture 2" descr="https://www.xamstatic.com/dist/images/pages/forms/example-app-tjdLiOYO.png">
            <a:extLst>
              <a:ext uri="{FF2B5EF4-FFF2-40B4-BE49-F238E27FC236}">
                <a16:creationId xmlns:a16="http://schemas.microsoft.com/office/drawing/2014/main" id="{297CCA23-0845-45FD-BE87-CB1EC9B1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40" y="1619204"/>
            <a:ext cx="5556048" cy="35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938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1" y="1962568"/>
            <a:ext cx="12188541" cy="2262947"/>
          </a:xfrm>
          <a:prstGeom prst="rect">
            <a:avLst/>
          </a:prstGeom>
          <a:noFill/>
        </p:spPr>
        <p:txBody>
          <a:bodyPr wrap="square" rtlCol="0">
            <a:spAutoFit/>
          </a:bodyPr>
          <a:lstStyle/>
          <a:p>
            <a:pPr algn="ctr" defTabSz="896348"/>
            <a:r>
              <a:rPr lang="en-US" sz="7058" kern="0" dirty="0">
                <a:latin typeface="+mj-lt"/>
                <a:ea typeface="Segoe UI" charset="0"/>
                <a:cs typeface="Segoe UI" charset="0"/>
              </a:rPr>
              <a:t>Xamarin Platform is </a:t>
            </a:r>
          </a:p>
          <a:p>
            <a:pPr algn="ctr" defTabSz="896348"/>
            <a:r>
              <a:rPr lang="en-US" sz="7058" kern="0" dirty="0">
                <a:latin typeface="+mj-lt"/>
                <a:ea typeface="Segoe UI" charset="0"/>
                <a:cs typeface="Segoe UI" charset="0"/>
              </a:rPr>
              <a:t>included in Visual Studio</a:t>
            </a:r>
          </a:p>
        </p:txBody>
      </p:sp>
      <p:sp>
        <p:nvSpPr>
          <p:cNvPr id="3" name="TextBox 2"/>
          <p:cNvSpPr txBox="1"/>
          <p:nvPr/>
        </p:nvSpPr>
        <p:spPr>
          <a:xfrm>
            <a:off x="3459" y="5207748"/>
            <a:ext cx="12188541" cy="693970"/>
          </a:xfrm>
          <a:prstGeom prst="rect">
            <a:avLst/>
          </a:prstGeom>
          <a:noFill/>
        </p:spPr>
        <p:txBody>
          <a:bodyPr wrap="square" rtlCol="0">
            <a:spAutoFit/>
          </a:bodyPr>
          <a:lstStyle/>
          <a:p>
            <a:pPr algn="ctr" defTabSz="896348"/>
            <a:r>
              <a:rPr lang="en-US" sz="3921" kern="0">
                <a:latin typeface="+mj-lt"/>
                <a:ea typeface="Segoe UI" charset="0"/>
                <a:cs typeface="Segoe UI" charset="0"/>
              </a:rPr>
              <a:t>Including Community Edition</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27944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12427"/>
          <a:stretch/>
        </p:blipFill>
        <p:spPr>
          <a:xfrm>
            <a:off x="865" y="1414804"/>
            <a:ext cx="12190271" cy="5442710"/>
          </a:xfrm>
          <a:prstGeom prst="rect">
            <a:avLst/>
          </a:prstGeom>
        </p:spPr>
      </p:pic>
    </p:spTree>
    <p:extLst>
      <p:ext uri="{BB962C8B-B14F-4D97-AF65-F5344CB8AC3E}">
        <p14:creationId xmlns:p14="http://schemas.microsoft.com/office/powerpoint/2010/main" val="188019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3.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5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2051C8-1D54-4CAE-822B-9BF5C05E3E63}">
  <ds:schemaRefs>
    <ds:schemaRef ds:uri="http://purl.org/dc/dcmitype/"/>
    <ds:schemaRef ds:uri="http://schemas.microsoft.com/office/2006/documentManagement/types"/>
    <ds:schemaRef ds:uri="ed971524-76e7-40a8-a01a-f99956bd178c"/>
    <ds:schemaRef ds:uri="http://schemas.microsoft.com/office/infopath/2007/PartnerControls"/>
    <ds:schemaRef ds:uri="http://schemas.openxmlformats.org/package/2006/metadata/core-properties"/>
    <ds:schemaRef ds:uri="http://purl.org/dc/terms/"/>
    <ds:schemaRef ds:uri="b0e4521d-181b-4aee-b4a8-952b2bc14729"/>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1528</TotalTime>
  <Words>1110</Words>
  <Application>Microsoft Office PowerPoint</Application>
  <PresentationFormat>Widescreen</PresentationFormat>
  <Paragraphs>210</Paragraphs>
  <Slides>25</Slides>
  <Notes>21</Notes>
  <HiddenSlides>1</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25</vt:i4>
      </vt:variant>
    </vt:vector>
  </HeadingPairs>
  <TitlesOfParts>
    <vt:vector size="41" baseType="lpstr">
      <vt:lpstr>ＭＳ Ｐゴシック</vt:lpstr>
      <vt:lpstr>Arial</vt:lpstr>
      <vt:lpstr>Avenir LT Pro 45 Book</vt:lpstr>
      <vt:lpstr>Calibri</vt:lpstr>
      <vt:lpstr>Consolas</vt:lpstr>
      <vt:lpstr>Helvetica Light</vt:lpstr>
      <vt:lpstr>Segoe UI</vt:lpstr>
      <vt:lpstr>Segoe UI Light</vt:lpstr>
      <vt:lpstr>Segoe UI Semibold</vt:lpstr>
      <vt:lpstr>Segoe UI Semilight</vt:lpstr>
      <vt:lpstr>Wingdings</vt:lpstr>
      <vt:lpstr>Connect_2016_Template_Light</vt:lpstr>
      <vt:lpstr>WHITE TEMPLATE</vt:lpstr>
      <vt:lpstr>2_5-30629_Build_Template_WHITE</vt:lpstr>
      <vt:lpstr>5-30629_Build_Template_WHITE</vt:lpstr>
      <vt:lpstr>5_Connect_2016_Template_Light</vt:lpstr>
      <vt:lpstr>Mobile development with Xamarin</vt:lpstr>
      <vt:lpstr>What is native?</vt:lpstr>
      <vt:lpstr>PowerPoint Presentation</vt:lpstr>
      <vt:lpstr>Xamarin’s unique approach</vt:lpstr>
      <vt:lpstr>Xamarin Native – Traditional UI</vt:lpstr>
      <vt:lpstr>Xamarin.Forms – Cross Platform UI</vt:lpstr>
      <vt:lpstr>Xamarin.Forms in a nutshell</vt:lpstr>
      <vt:lpstr>PowerPoint Presentation</vt:lpstr>
      <vt:lpstr>Open Source – open.xamarin.com</vt:lpstr>
      <vt:lpstr>Xamarin Live Player</vt:lpstr>
      <vt:lpstr>Demo</vt:lpstr>
      <vt:lpstr>Simplifying Development &amp;  Sharing More Code</vt:lpstr>
      <vt:lpstr>.NET </vt:lpstr>
      <vt:lpstr>.NET Standard </vt:lpstr>
      <vt:lpstr>PowerPoint Presentation</vt:lpstr>
      <vt:lpstr>Plugins for Xamarin &amp; Windows</vt:lpstr>
      <vt:lpstr>Demo</vt:lpstr>
      <vt:lpstr>2D Graphics Library</vt:lpstr>
      <vt:lpstr>PowerPoint Presentation</vt:lpstr>
      <vt:lpstr>Xamarin + Xamarin.Forms</vt:lpstr>
      <vt:lpstr>New Platforms</vt:lpstr>
      <vt:lpstr>Embedding</vt:lpstr>
      <vt:lpstr>Demo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Riccardo Cappello</cp:lastModifiedBy>
  <cp:revision>24</cp:revision>
  <dcterms:modified xsi:type="dcterms:W3CDTF">2017-10-21T08:33:01Z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